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6" r:id="rId1"/>
  </p:sldMasterIdLst>
  <p:notesMasterIdLst>
    <p:notesMasterId r:id="rId19"/>
  </p:notesMasterIdLst>
  <p:sldIdLst>
    <p:sldId id="256" r:id="rId2"/>
    <p:sldId id="257" r:id="rId3"/>
    <p:sldId id="258" r:id="rId4"/>
    <p:sldId id="312" r:id="rId5"/>
    <p:sldId id="259" r:id="rId6"/>
    <p:sldId id="260" r:id="rId7"/>
    <p:sldId id="313" r:id="rId8"/>
    <p:sldId id="314" r:id="rId9"/>
    <p:sldId id="315" r:id="rId10"/>
    <p:sldId id="316" r:id="rId11"/>
    <p:sldId id="269" r:id="rId12"/>
    <p:sldId id="317" r:id="rId13"/>
    <p:sldId id="261" r:id="rId14"/>
    <p:sldId id="262" r:id="rId15"/>
    <p:sldId id="263" r:id="rId16"/>
    <p:sldId id="264" r:id="rId17"/>
    <p:sldId id="266" r:id="rId18"/>
  </p:sldIdLst>
  <p:sldSz cx="9144000" cy="5143500" type="screen16x9"/>
  <p:notesSz cx="6858000" cy="9144000"/>
  <p:embeddedFontLst>
    <p:embeddedFont>
      <p:font typeface="Bebas Neue" panose="020B0606020202050201" pitchFamily="34" charset="0"/>
      <p:regular r:id="rId20"/>
    </p:embeddedFont>
    <p:embeddedFont>
      <p:font typeface="Didact Gothic" panose="00000500000000000000" pitchFamily="2" charset="0"/>
      <p:regular r:id="rId21"/>
    </p:embeddedFont>
    <p:embeddedFont>
      <p:font typeface="Freehand" panose="020B0604020202020204" charset="0"/>
      <p:regular r:id="rId22"/>
    </p:embeddedFont>
    <p:embeddedFont>
      <p:font typeface="Nunito Light" pitchFamily="2" charset="0"/>
      <p:regular r:id="rId23"/>
      <p:italic r:id="rId24"/>
    </p:embeddedFont>
    <p:embeddedFont>
      <p:font typeface="Oranienbaum" panose="02000506080000020003" pitchFamily="2" charset="0"/>
      <p:regular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8F44033-11B5-4A9C-9E59-F8A04631FF41}">
  <a:tblStyle styleId="{28F44033-11B5-4A9C-9E59-F8A04631FF4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4" d="100"/>
          <a:sy n="104" d="100"/>
        </p:scale>
        <p:origin x="490" y="58"/>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g27b6a6435e1_1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 name="Google Shape;390;g27b6a6435e1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
        <p:cNvGrpSpPr/>
        <p:nvPr/>
      </p:nvGrpSpPr>
      <p:grpSpPr>
        <a:xfrm>
          <a:off x="0" y="0"/>
          <a:ext cx="0" cy="0"/>
          <a:chOff x="0" y="0"/>
          <a:chExt cx="0" cy="0"/>
        </a:xfrm>
      </p:grpSpPr>
      <p:sp>
        <p:nvSpPr>
          <p:cNvPr id="445" name="Google Shape;445;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6" name="Google Shape;446;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913266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5"/>
        <p:cNvGrpSpPr/>
        <p:nvPr/>
      </p:nvGrpSpPr>
      <p:grpSpPr>
        <a:xfrm>
          <a:off x="0" y="0"/>
          <a:ext cx="0" cy="0"/>
          <a:chOff x="0" y="0"/>
          <a:chExt cx="0" cy="0"/>
        </a:xfrm>
      </p:grpSpPr>
      <p:sp>
        <p:nvSpPr>
          <p:cNvPr id="566" name="Google Shape;566;g2455f058fe5_1_5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7" name="Google Shape;567;g2455f058fe5_1_5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5"/>
        <p:cNvGrpSpPr/>
        <p:nvPr/>
      </p:nvGrpSpPr>
      <p:grpSpPr>
        <a:xfrm>
          <a:off x="0" y="0"/>
          <a:ext cx="0" cy="0"/>
          <a:chOff x="0" y="0"/>
          <a:chExt cx="0" cy="0"/>
        </a:xfrm>
      </p:grpSpPr>
      <p:sp>
        <p:nvSpPr>
          <p:cNvPr id="566" name="Google Shape;566;g2455f058fe5_1_5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7" name="Google Shape;567;g2455f058fe5_1_5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1306678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4"/>
        <p:cNvGrpSpPr/>
        <p:nvPr/>
      </p:nvGrpSpPr>
      <p:grpSpPr>
        <a:xfrm>
          <a:off x="0" y="0"/>
          <a:ext cx="0" cy="0"/>
          <a:chOff x="0" y="0"/>
          <a:chExt cx="0" cy="0"/>
        </a:xfrm>
      </p:grpSpPr>
      <p:sp>
        <p:nvSpPr>
          <p:cNvPr id="455" name="Google Shape;455;g2455f058fe5_1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6" name="Google Shape;456;g2455f058fe5_1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
        <p:cNvGrpSpPr/>
        <p:nvPr/>
      </p:nvGrpSpPr>
      <p:grpSpPr>
        <a:xfrm>
          <a:off x="0" y="0"/>
          <a:ext cx="0" cy="0"/>
          <a:chOff x="0" y="0"/>
          <a:chExt cx="0" cy="0"/>
        </a:xfrm>
      </p:grpSpPr>
      <p:sp>
        <p:nvSpPr>
          <p:cNvPr id="461" name="Google Shape;461;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2" name="Google Shape;462;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0" name="Google Shape;470;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
        <p:cNvGrpSpPr/>
        <p:nvPr/>
      </p:nvGrpSpPr>
      <p:grpSpPr>
        <a:xfrm>
          <a:off x="0" y="0"/>
          <a:ext cx="0" cy="0"/>
          <a:chOff x="0" y="0"/>
          <a:chExt cx="0" cy="0"/>
        </a:xfrm>
      </p:grpSpPr>
      <p:sp>
        <p:nvSpPr>
          <p:cNvPr id="486" name="Google Shape;486;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7" name="Google Shape;487;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0"/>
        <p:cNvGrpSpPr/>
        <p:nvPr/>
      </p:nvGrpSpPr>
      <p:grpSpPr>
        <a:xfrm>
          <a:off x="0" y="0"/>
          <a:ext cx="0" cy="0"/>
          <a:chOff x="0" y="0"/>
          <a:chExt cx="0" cy="0"/>
        </a:xfrm>
      </p:grpSpPr>
      <p:sp>
        <p:nvSpPr>
          <p:cNvPr id="531" name="Google Shape;531;g2455f058fe5_1_3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2" name="Google Shape;532;g2455f058fe5_1_3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g27b0c7b9e41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 name="Google Shape;401;g27b0c7b9e4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324014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3"/>
        <p:cNvGrpSpPr/>
        <p:nvPr/>
      </p:nvGrpSpPr>
      <p:grpSpPr>
        <a:xfrm>
          <a:off x="0" y="0"/>
          <a:ext cx="0" cy="0"/>
          <a:chOff x="0" y="0"/>
          <a:chExt cx="0" cy="0"/>
        </a:xfrm>
      </p:grpSpPr>
      <p:sp>
        <p:nvSpPr>
          <p:cNvPr id="434" name="Google Shape;434;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5" name="Google Shape;435;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
        <p:cNvGrpSpPr/>
        <p:nvPr/>
      </p:nvGrpSpPr>
      <p:grpSpPr>
        <a:xfrm>
          <a:off x="0" y="0"/>
          <a:ext cx="0" cy="0"/>
          <a:chOff x="0" y="0"/>
          <a:chExt cx="0" cy="0"/>
        </a:xfrm>
      </p:grpSpPr>
      <p:sp>
        <p:nvSpPr>
          <p:cNvPr id="445" name="Google Shape;445;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6" name="Google Shape;446;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
        <p:cNvGrpSpPr/>
        <p:nvPr/>
      </p:nvGrpSpPr>
      <p:grpSpPr>
        <a:xfrm>
          <a:off x="0" y="0"/>
          <a:ext cx="0" cy="0"/>
          <a:chOff x="0" y="0"/>
          <a:chExt cx="0" cy="0"/>
        </a:xfrm>
      </p:grpSpPr>
      <p:sp>
        <p:nvSpPr>
          <p:cNvPr id="445" name="Google Shape;445;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6" name="Google Shape;446;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399321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
        <p:cNvGrpSpPr/>
        <p:nvPr/>
      </p:nvGrpSpPr>
      <p:grpSpPr>
        <a:xfrm>
          <a:off x="0" y="0"/>
          <a:ext cx="0" cy="0"/>
          <a:chOff x="0" y="0"/>
          <a:chExt cx="0" cy="0"/>
        </a:xfrm>
      </p:grpSpPr>
      <p:sp>
        <p:nvSpPr>
          <p:cNvPr id="445" name="Google Shape;445;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6" name="Google Shape;446;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210415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
        <p:cNvGrpSpPr/>
        <p:nvPr/>
      </p:nvGrpSpPr>
      <p:grpSpPr>
        <a:xfrm>
          <a:off x="0" y="0"/>
          <a:ext cx="0" cy="0"/>
          <a:chOff x="0" y="0"/>
          <a:chExt cx="0" cy="0"/>
        </a:xfrm>
      </p:grpSpPr>
      <p:sp>
        <p:nvSpPr>
          <p:cNvPr id="445" name="Google Shape;445;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6" name="Google Shape;446;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7764571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3.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5.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mt="60000"/>
          </a:blip>
          <a:stretch>
            <a:fillRect/>
          </a:stretch>
        </p:blipFill>
        <p:spPr>
          <a:xfrm>
            <a:off x="1354" y="0"/>
            <a:ext cx="9141289" cy="5141975"/>
          </a:xfrm>
          <a:prstGeom prst="rect">
            <a:avLst/>
          </a:prstGeom>
          <a:noFill/>
          <a:ln>
            <a:noFill/>
          </a:ln>
        </p:spPr>
      </p:pic>
      <p:sp>
        <p:nvSpPr>
          <p:cNvPr id="10" name="Google Shape;10;p2"/>
          <p:cNvSpPr txBox="1">
            <a:spLocks noGrp="1"/>
          </p:cNvSpPr>
          <p:nvPr>
            <p:ph type="ctrTitle"/>
          </p:nvPr>
        </p:nvSpPr>
        <p:spPr>
          <a:xfrm>
            <a:off x="713225" y="777240"/>
            <a:ext cx="6035100" cy="20025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6600">
                <a:solidFill>
                  <a:srgbClr val="224D71"/>
                </a:solidFill>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5965675" y="3842075"/>
            <a:ext cx="2465100" cy="5748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1400"/>
              <a:buNone/>
              <a:defRPr>
                <a:solidFill>
                  <a:srgbClr val="224D7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2" name="Google Shape;12;p2"/>
          <p:cNvGrpSpPr/>
          <p:nvPr/>
        </p:nvGrpSpPr>
        <p:grpSpPr>
          <a:xfrm>
            <a:off x="152912" y="109048"/>
            <a:ext cx="9326237" cy="5303627"/>
            <a:chOff x="152912" y="109048"/>
            <a:chExt cx="9326237" cy="5303627"/>
          </a:xfrm>
        </p:grpSpPr>
        <p:pic>
          <p:nvPicPr>
            <p:cNvPr id="13" name="Google Shape;13;p2"/>
            <p:cNvPicPr preferRelativeResize="0"/>
            <p:nvPr/>
          </p:nvPicPr>
          <p:blipFill>
            <a:blip r:embed="rId3">
              <a:alphaModFix/>
            </a:blip>
            <a:stretch>
              <a:fillRect/>
            </a:stretch>
          </p:blipFill>
          <p:spPr>
            <a:xfrm>
              <a:off x="152912" y="109048"/>
              <a:ext cx="1481784" cy="376950"/>
            </a:xfrm>
            <a:prstGeom prst="rect">
              <a:avLst/>
            </a:prstGeom>
            <a:noFill/>
            <a:ln>
              <a:noFill/>
            </a:ln>
          </p:spPr>
        </p:pic>
        <p:pic>
          <p:nvPicPr>
            <p:cNvPr id="14" name="Google Shape;14;p2"/>
            <p:cNvPicPr preferRelativeResize="0"/>
            <p:nvPr/>
          </p:nvPicPr>
          <p:blipFill>
            <a:blip r:embed="rId4">
              <a:alphaModFix amt="90000"/>
            </a:blip>
            <a:stretch>
              <a:fillRect/>
            </a:stretch>
          </p:blipFill>
          <p:spPr>
            <a:xfrm>
              <a:off x="4593666" y="4604000"/>
              <a:ext cx="4885484" cy="808675"/>
            </a:xfrm>
            <a:prstGeom prst="rect">
              <a:avLst/>
            </a:prstGeom>
            <a:noFill/>
            <a:ln>
              <a:noFill/>
            </a:ln>
          </p:spPr>
        </p:pic>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65"/>
        <p:cNvGrpSpPr/>
        <p:nvPr/>
      </p:nvGrpSpPr>
      <p:grpSpPr>
        <a:xfrm>
          <a:off x="0" y="0"/>
          <a:ext cx="0" cy="0"/>
          <a:chOff x="0" y="0"/>
          <a:chExt cx="0" cy="0"/>
        </a:xfrm>
      </p:grpSpPr>
      <p:pic>
        <p:nvPicPr>
          <p:cNvPr id="166" name="Google Shape;166;p22"/>
          <p:cNvPicPr preferRelativeResize="0"/>
          <p:nvPr/>
        </p:nvPicPr>
        <p:blipFill>
          <a:blip r:embed="rId2">
            <a:alphaModFix amt="60000"/>
          </a:blip>
          <a:stretch>
            <a:fillRect/>
          </a:stretch>
        </p:blipFill>
        <p:spPr>
          <a:xfrm>
            <a:off x="1354" y="0"/>
            <a:ext cx="9141289" cy="5141975"/>
          </a:xfrm>
          <a:prstGeom prst="rect">
            <a:avLst/>
          </a:prstGeom>
          <a:noFill/>
          <a:ln>
            <a:noFill/>
          </a:ln>
        </p:spPr>
      </p:pic>
      <p:sp>
        <p:nvSpPr>
          <p:cNvPr id="167" name="Google Shape;167;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40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a:endParaRPr/>
          </a:p>
        </p:txBody>
      </p:sp>
      <p:sp>
        <p:nvSpPr>
          <p:cNvPr id="168" name="Google Shape;168;p22"/>
          <p:cNvSpPr txBox="1">
            <a:spLocks noGrp="1"/>
          </p:cNvSpPr>
          <p:nvPr>
            <p:ph type="subTitle" idx="1"/>
          </p:nvPr>
        </p:nvSpPr>
        <p:spPr>
          <a:xfrm>
            <a:off x="4769465" y="3285600"/>
            <a:ext cx="3555300" cy="101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9" name="Google Shape;169;p22"/>
          <p:cNvSpPr txBox="1">
            <a:spLocks noGrp="1"/>
          </p:cNvSpPr>
          <p:nvPr>
            <p:ph type="subTitle" idx="2"/>
          </p:nvPr>
        </p:nvSpPr>
        <p:spPr>
          <a:xfrm>
            <a:off x="819238" y="3285625"/>
            <a:ext cx="3555300" cy="101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0" name="Google Shape;170;p22"/>
          <p:cNvSpPr txBox="1">
            <a:spLocks noGrp="1"/>
          </p:cNvSpPr>
          <p:nvPr>
            <p:ph type="subTitle" idx="3"/>
          </p:nvPr>
        </p:nvSpPr>
        <p:spPr>
          <a:xfrm>
            <a:off x="819238" y="2768968"/>
            <a:ext cx="3555300" cy="558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solidFill>
                  <a:schemeClr val="dk1"/>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71" name="Google Shape;171;p22"/>
          <p:cNvSpPr txBox="1">
            <a:spLocks noGrp="1"/>
          </p:cNvSpPr>
          <p:nvPr>
            <p:ph type="subTitle" idx="4"/>
          </p:nvPr>
        </p:nvSpPr>
        <p:spPr>
          <a:xfrm>
            <a:off x="4769465" y="2768943"/>
            <a:ext cx="3555300" cy="558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solidFill>
                  <a:schemeClr val="dk1"/>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172" name="Google Shape;172;p22"/>
          <p:cNvGrpSpPr/>
          <p:nvPr/>
        </p:nvGrpSpPr>
        <p:grpSpPr>
          <a:xfrm>
            <a:off x="-2312183" y="-862361"/>
            <a:ext cx="12921372" cy="6464937"/>
            <a:chOff x="-2312183" y="-862361"/>
            <a:chExt cx="12921372" cy="6464937"/>
          </a:xfrm>
        </p:grpSpPr>
        <p:pic>
          <p:nvPicPr>
            <p:cNvPr id="173" name="Google Shape;173;p22"/>
            <p:cNvPicPr preferRelativeResize="0"/>
            <p:nvPr/>
          </p:nvPicPr>
          <p:blipFill>
            <a:blip r:embed="rId3">
              <a:alphaModFix amt="90000"/>
            </a:blip>
            <a:stretch>
              <a:fillRect/>
            </a:stretch>
          </p:blipFill>
          <p:spPr>
            <a:xfrm>
              <a:off x="-1312812" y="3997614"/>
              <a:ext cx="2670152" cy="1604962"/>
            </a:xfrm>
            <a:prstGeom prst="rect">
              <a:avLst/>
            </a:prstGeom>
            <a:noFill/>
            <a:ln>
              <a:noFill/>
            </a:ln>
          </p:spPr>
        </p:pic>
        <p:pic>
          <p:nvPicPr>
            <p:cNvPr id="174" name="Google Shape;174;p22"/>
            <p:cNvPicPr preferRelativeResize="0"/>
            <p:nvPr/>
          </p:nvPicPr>
          <p:blipFill>
            <a:blip r:embed="rId4">
              <a:alphaModFix amt="90000"/>
            </a:blip>
            <a:stretch>
              <a:fillRect/>
            </a:stretch>
          </p:blipFill>
          <p:spPr>
            <a:xfrm>
              <a:off x="-2312183" y="-222803"/>
              <a:ext cx="3773307" cy="624583"/>
            </a:xfrm>
            <a:prstGeom prst="rect">
              <a:avLst/>
            </a:prstGeom>
            <a:noFill/>
            <a:ln>
              <a:noFill/>
            </a:ln>
          </p:spPr>
        </p:pic>
        <p:pic>
          <p:nvPicPr>
            <p:cNvPr id="175" name="Google Shape;175;p22"/>
            <p:cNvPicPr preferRelativeResize="0"/>
            <p:nvPr/>
          </p:nvPicPr>
          <p:blipFill>
            <a:blip r:embed="rId3">
              <a:alphaModFix amt="90000"/>
            </a:blip>
            <a:stretch>
              <a:fillRect/>
            </a:stretch>
          </p:blipFill>
          <p:spPr>
            <a:xfrm flipH="1">
              <a:off x="7939038" y="-862361"/>
              <a:ext cx="2670152" cy="1604962"/>
            </a:xfrm>
            <a:prstGeom prst="rect">
              <a:avLst/>
            </a:prstGeom>
            <a:noFill/>
            <a:ln>
              <a:noFill/>
            </a:ln>
          </p:spPr>
        </p:pic>
        <p:pic>
          <p:nvPicPr>
            <p:cNvPr id="176" name="Google Shape;176;p22"/>
            <p:cNvPicPr preferRelativeResize="0"/>
            <p:nvPr/>
          </p:nvPicPr>
          <p:blipFill>
            <a:blip r:embed="rId4">
              <a:alphaModFix amt="90000"/>
            </a:blip>
            <a:stretch>
              <a:fillRect/>
            </a:stretch>
          </p:blipFill>
          <p:spPr>
            <a:xfrm>
              <a:off x="6314767" y="4837897"/>
              <a:ext cx="3773307" cy="624583"/>
            </a:xfrm>
            <a:prstGeom prst="rect">
              <a:avLst/>
            </a:prstGeom>
            <a:noFill/>
            <a:ln>
              <a:noFill/>
            </a:ln>
          </p:spPr>
        </p:pic>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91"/>
        <p:cNvGrpSpPr/>
        <p:nvPr/>
      </p:nvGrpSpPr>
      <p:grpSpPr>
        <a:xfrm>
          <a:off x="0" y="0"/>
          <a:ext cx="0" cy="0"/>
          <a:chOff x="0" y="0"/>
          <a:chExt cx="0" cy="0"/>
        </a:xfrm>
      </p:grpSpPr>
      <p:pic>
        <p:nvPicPr>
          <p:cNvPr id="192" name="Google Shape;192;p24"/>
          <p:cNvPicPr preferRelativeResize="0"/>
          <p:nvPr/>
        </p:nvPicPr>
        <p:blipFill>
          <a:blip r:embed="rId2">
            <a:alphaModFix amt="60000"/>
          </a:blip>
          <a:stretch>
            <a:fillRect/>
          </a:stretch>
        </p:blipFill>
        <p:spPr>
          <a:xfrm>
            <a:off x="1354" y="0"/>
            <a:ext cx="9141289" cy="5141975"/>
          </a:xfrm>
          <a:prstGeom prst="rect">
            <a:avLst/>
          </a:prstGeom>
          <a:noFill/>
          <a:ln>
            <a:noFill/>
          </a:ln>
        </p:spPr>
      </p:pic>
      <p:sp>
        <p:nvSpPr>
          <p:cNvPr id="193" name="Google Shape;193;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0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a:endParaRPr/>
          </a:p>
        </p:txBody>
      </p:sp>
      <p:sp>
        <p:nvSpPr>
          <p:cNvPr id="194" name="Google Shape;194;p24"/>
          <p:cNvSpPr txBox="1">
            <a:spLocks noGrp="1"/>
          </p:cNvSpPr>
          <p:nvPr>
            <p:ph type="subTitle" idx="1"/>
          </p:nvPr>
        </p:nvSpPr>
        <p:spPr>
          <a:xfrm>
            <a:off x="937626" y="3282696"/>
            <a:ext cx="21753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5" name="Google Shape;195;p24"/>
          <p:cNvSpPr txBox="1">
            <a:spLocks noGrp="1"/>
          </p:cNvSpPr>
          <p:nvPr>
            <p:ph type="subTitle" idx="2"/>
          </p:nvPr>
        </p:nvSpPr>
        <p:spPr>
          <a:xfrm>
            <a:off x="3484347" y="3282696"/>
            <a:ext cx="21753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6" name="Google Shape;196;p24"/>
          <p:cNvSpPr txBox="1">
            <a:spLocks noGrp="1"/>
          </p:cNvSpPr>
          <p:nvPr>
            <p:ph type="subTitle" idx="3"/>
          </p:nvPr>
        </p:nvSpPr>
        <p:spPr>
          <a:xfrm>
            <a:off x="6031074" y="3282696"/>
            <a:ext cx="21753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7" name="Google Shape;197;p24"/>
          <p:cNvSpPr txBox="1">
            <a:spLocks noGrp="1"/>
          </p:cNvSpPr>
          <p:nvPr>
            <p:ph type="subTitle" idx="4"/>
          </p:nvPr>
        </p:nvSpPr>
        <p:spPr>
          <a:xfrm>
            <a:off x="937625" y="2798064"/>
            <a:ext cx="2175300" cy="527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solidFill>
                  <a:schemeClr val="dk1"/>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98" name="Google Shape;198;p24"/>
          <p:cNvSpPr txBox="1">
            <a:spLocks noGrp="1"/>
          </p:cNvSpPr>
          <p:nvPr>
            <p:ph type="subTitle" idx="5"/>
          </p:nvPr>
        </p:nvSpPr>
        <p:spPr>
          <a:xfrm>
            <a:off x="3484350" y="2798064"/>
            <a:ext cx="2175300" cy="527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solidFill>
                  <a:schemeClr val="dk1"/>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99" name="Google Shape;199;p24"/>
          <p:cNvSpPr txBox="1">
            <a:spLocks noGrp="1"/>
          </p:cNvSpPr>
          <p:nvPr>
            <p:ph type="subTitle" idx="6"/>
          </p:nvPr>
        </p:nvSpPr>
        <p:spPr>
          <a:xfrm>
            <a:off x="6031075" y="2798064"/>
            <a:ext cx="2175300" cy="527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solidFill>
                  <a:schemeClr val="dk1"/>
                </a:solidFil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200" name="Google Shape;200;p24"/>
          <p:cNvGrpSpPr/>
          <p:nvPr/>
        </p:nvGrpSpPr>
        <p:grpSpPr>
          <a:xfrm>
            <a:off x="-1375799" y="0"/>
            <a:ext cx="12069228" cy="5228580"/>
            <a:chOff x="-1375799" y="0"/>
            <a:chExt cx="12069228" cy="5228580"/>
          </a:xfrm>
        </p:grpSpPr>
        <p:grpSp>
          <p:nvGrpSpPr>
            <p:cNvPr id="201" name="Google Shape;201;p24"/>
            <p:cNvGrpSpPr/>
            <p:nvPr/>
          </p:nvGrpSpPr>
          <p:grpSpPr>
            <a:xfrm>
              <a:off x="-652473" y="53576"/>
              <a:ext cx="11135398" cy="5175004"/>
              <a:chOff x="-652473" y="53576"/>
              <a:chExt cx="11135398" cy="5175004"/>
            </a:xfrm>
          </p:grpSpPr>
          <p:pic>
            <p:nvPicPr>
              <p:cNvPr id="202" name="Google Shape;202;p24"/>
              <p:cNvPicPr preferRelativeResize="0"/>
              <p:nvPr/>
            </p:nvPicPr>
            <p:blipFill>
              <a:blip r:embed="rId3">
                <a:alphaModFix amt="90000"/>
              </a:blip>
              <a:stretch>
                <a:fillRect/>
              </a:stretch>
            </p:blipFill>
            <p:spPr>
              <a:xfrm>
                <a:off x="-652473" y="53576"/>
                <a:ext cx="1255383" cy="754572"/>
              </a:xfrm>
              <a:prstGeom prst="rect">
                <a:avLst/>
              </a:prstGeom>
              <a:noFill/>
              <a:ln>
                <a:noFill/>
              </a:ln>
            </p:spPr>
          </p:pic>
          <p:pic>
            <p:nvPicPr>
              <p:cNvPr id="203" name="Google Shape;203;p24"/>
              <p:cNvPicPr preferRelativeResize="0"/>
              <p:nvPr/>
            </p:nvPicPr>
            <p:blipFill>
              <a:blip r:embed="rId4">
                <a:alphaModFix amt="90000"/>
              </a:blip>
              <a:stretch>
                <a:fillRect/>
              </a:stretch>
            </p:blipFill>
            <p:spPr>
              <a:xfrm rot="10800000" flipH="1">
                <a:off x="6709617" y="4603997"/>
                <a:ext cx="3773307" cy="624583"/>
              </a:xfrm>
              <a:prstGeom prst="rect">
                <a:avLst/>
              </a:prstGeom>
              <a:noFill/>
              <a:ln>
                <a:noFill/>
              </a:ln>
            </p:spPr>
          </p:pic>
        </p:grpSp>
        <p:grpSp>
          <p:nvGrpSpPr>
            <p:cNvPr id="204" name="Google Shape;204;p24"/>
            <p:cNvGrpSpPr/>
            <p:nvPr/>
          </p:nvGrpSpPr>
          <p:grpSpPr>
            <a:xfrm>
              <a:off x="-1375799" y="0"/>
              <a:ext cx="12069228" cy="5146280"/>
              <a:chOff x="-1375799" y="0"/>
              <a:chExt cx="12069228" cy="5146280"/>
            </a:xfrm>
          </p:grpSpPr>
          <p:pic>
            <p:nvPicPr>
              <p:cNvPr id="205" name="Google Shape;205;p24"/>
              <p:cNvPicPr preferRelativeResize="0"/>
              <p:nvPr/>
            </p:nvPicPr>
            <p:blipFill>
              <a:blip r:embed="rId5">
                <a:alphaModFix amt="90000"/>
              </a:blip>
              <a:stretch>
                <a:fillRect/>
              </a:stretch>
            </p:blipFill>
            <p:spPr>
              <a:xfrm>
                <a:off x="-1375799" y="4686300"/>
                <a:ext cx="2185728" cy="459980"/>
              </a:xfrm>
              <a:prstGeom prst="rect">
                <a:avLst/>
              </a:prstGeom>
              <a:noFill/>
              <a:ln>
                <a:noFill/>
              </a:ln>
            </p:spPr>
          </p:pic>
          <p:pic>
            <p:nvPicPr>
              <p:cNvPr id="206" name="Google Shape;206;p24"/>
              <p:cNvPicPr preferRelativeResize="0"/>
              <p:nvPr/>
            </p:nvPicPr>
            <p:blipFill>
              <a:blip r:embed="rId5">
                <a:alphaModFix amt="90000"/>
              </a:blip>
              <a:stretch>
                <a:fillRect/>
              </a:stretch>
            </p:blipFill>
            <p:spPr>
              <a:xfrm>
                <a:off x="8507701" y="0"/>
                <a:ext cx="2185728" cy="459980"/>
              </a:xfrm>
              <a:prstGeom prst="rect">
                <a:avLst/>
              </a:prstGeom>
              <a:noFill/>
              <a:ln>
                <a:noFill/>
              </a:ln>
            </p:spPr>
          </p:pic>
        </p:gr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five columns 1">
  <p:cSld name="CUSTOM_5_1_1">
    <p:spTree>
      <p:nvGrpSpPr>
        <p:cNvPr id="1" name="Shape 256"/>
        <p:cNvGrpSpPr/>
        <p:nvPr/>
      </p:nvGrpSpPr>
      <p:grpSpPr>
        <a:xfrm>
          <a:off x="0" y="0"/>
          <a:ext cx="0" cy="0"/>
          <a:chOff x="0" y="0"/>
          <a:chExt cx="0" cy="0"/>
        </a:xfrm>
      </p:grpSpPr>
      <p:pic>
        <p:nvPicPr>
          <p:cNvPr id="257" name="Google Shape;257;p28"/>
          <p:cNvPicPr preferRelativeResize="0"/>
          <p:nvPr/>
        </p:nvPicPr>
        <p:blipFill>
          <a:blip r:embed="rId2">
            <a:alphaModFix amt="60000"/>
          </a:blip>
          <a:stretch>
            <a:fillRect/>
          </a:stretch>
        </p:blipFill>
        <p:spPr>
          <a:xfrm rot="10800000" flipH="1">
            <a:off x="1354" y="0"/>
            <a:ext cx="9141289" cy="5141975"/>
          </a:xfrm>
          <a:prstGeom prst="rect">
            <a:avLst/>
          </a:prstGeom>
          <a:noFill/>
          <a:ln>
            <a:noFill/>
          </a:ln>
        </p:spPr>
      </p:pic>
      <p:sp>
        <p:nvSpPr>
          <p:cNvPr id="258" name="Google Shape;258;p2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0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a:endParaRPr/>
          </a:p>
        </p:txBody>
      </p:sp>
      <p:sp>
        <p:nvSpPr>
          <p:cNvPr id="259" name="Google Shape;259;p28"/>
          <p:cNvSpPr txBox="1">
            <a:spLocks noGrp="1"/>
          </p:cNvSpPr>
          <p:nvPr>
            <p:ph type="subTitle" idx="1"/>
          </p:nvPr>
        </p:nvSpPr>
        <p:spPr>
          <a:xfrm>
            <a:off x="720000" y="1280550"/>
            <a:ext cx="1451100" cy="480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900"/>
              <a:buFont typeface="Oranienbaum"/>
              <a:buNone/>
              <a:defRPr sz="1800" b="1">
                <a:solidFill>
                  <a:schemeClr val="dk1"/>
                </a:solidFill>
              </a:defRPr>
            </a:lvl1pPr>
            <a:lvl2pPr lvl="1" rtl="0">
              <a:spcBef>
                <a:spcPts val="0"/>
              </a:spcBef>
              <a:spcAft>
                <a:spcPts val="0"/>
              </a:spcAft>
              <a:buClr>
                <a:schemeClr val="dk1"/>
              </a:buClr>
              <a:buSzPts val="2900"/>
              <a:buFont typeface="Oranienbaum"/>
              <a:buNone/>
              <a:defRPr sz="2900">
                <a:solidFill>
                  <a:schemeClr val="dk1"/>
                </a:solidFill>
                <a:latin typeface="Oranienbaum"/>
                <a:ea typeface="Oranienbaum"/>
                <a:cs typeface="Oranienbaum"/>
                <a:sym typeface="Oranienbaum"/>
              </a:defRPr>
            </a:lvl2pPr>
            <a:lvl3pPr lvl="2" rtl="0">
              <a:spcBef>
                <a:spcPts val="1600"/>
              </a:spcBef>
              <a:spcAft>
                <a:spcPts val="0"/>
              </a:spcAft>
              <a:buClr>
                <a:schemeClr val="dk1"/>
              </a:buClr>
              <a:buSzPts val="2900"/>
              <a:buFont typeface="Oranienbaum"/>
              <a:buNone/>
              <a:defRPr sz="2900">
                <a:solidFill>
                  <a:schemeClr val="dk1"/>
                </a:solidFill>
                <a:latin typeface="Oranienbaum"/>
                <a:ea typeface="Oranienbaum"/>
                <a:cs typeface="Oranienbaum"/>
                <a:sym typeface="Oranienbaum"/>
              </a:defRPr>
            </a:lvl3pPr>
            <a:lvl4pPr lvl="3" rtl="0">
              <a:spcBef>
                <a:spcPts val="1600"/>
              </a:spcBef>
              <a:spcAft>
                <a:spcPts val="0"/>
              </a:spcAft>
              <a:buClr>
                <a:schemeClr val="dk1"/>
              </a:buClr>
              <a:buSzPts val="2900"/>
              <a:buFont typeface="Oranienbaum"/>
              <a:buNone/>
              <a:defRPr sz="2900">
                <a:solidFill>
                  <a:schemeClr val="dk1"/>
                </a:solidFill>
                <a:latin typeface="Oranienbaum"/>
                <a:ea typeface="Oranienbaum"/>
                <a:cs typeface="Oranienbaum"/>
                <a:sym typeface="Oranienbaum"/>
              </a:defRPr>
            </a:lvl4pPr>
            <a:lvl5pPr lvl="4" rtl="0">
              <a:spcBef>
                <a:spcPts val="1600"/>
              </a:spcBef>
              <a:spcAft>
                <a:spcPts val="0"/>
              </a:spcAft>
              <a:buClr>
                <a:schemeClr val="dk1"/>
              </a:buClr>
              <a:buSzPts val="2900"/>
              <a:buFont typeface="Oranienbaum"/>
              <a:buNone/>
              <a:defRPr sz="2900">
                <a:solidFill>
                  <a:schemeClr val="dk1"/>
                </a:solidFill>
                <a:latin typeface="Oranienbaum"/>
                <a:ea typeface="Oranienbaum"/>
                <a:cs typeface="Oranienbaum"/>
                <a:sym typeface="Oranienbaum"/>
              </a:defRPr>
            </a:lvl5pPr>
            <a:lvl6pPr lvl="5" rtl="0">
              <a:spcBef>
                <a:spcPts val="1600"/>
              </a:spcBef>
              <a:spcAft>
                <a:spcPts val="0"/>
              </a:spcAft>
              <a:buClr>
                <a:schemeClr val="dk1"/>
              </a:buClr>
              <a:buSzPts val="2900"/>
              <a:buFont typeface="Oranienbaum"/>
              <a:buNone/>
              <a:defRPr sz="2900">
                <a:solidFill>
                  <a:schemeClr val="dk1"/>
                </a:solidFill>
                <a:latin typeface="Oranienbaum"/>
                <a:ea typeface="Oranienbaum"/>
                <a:cs typeface="Oranienbaum"/>
                <a:sym typeface="Oranienbaum"/>
              </a:defRPr>
            </a:lvl6pPr>
            <a:lvl7pPr lvl="6" rtl="0">
              <a:spcBef>
                <a:spcPts val="1600"/>
              </a:spcBef>
              <a:spcAft>
                <a:spcPts val="0"/>
              </a:spcAft>
              <a:buClr>
                <a:schemeClr val="dk1"/>
              </a:buClr>
              <a:buSzPts val="2900"/>
              <a:buFont typeface="Oranienbaum"/>
              <a:buNone/>
              <a:defRPr sz="2900">
                <a:solidFill>
                  <a:schemeClr val="dk1"/>
                </a:solidFill>
                <a:latin typeface="Oranienbaum"/>
                <a:ea typeface="Oranienbaum"/>
                <a:cs typeface="Oranienbaum"/>
                <a:sym typeface="Oranienbaum"/>
              </a:defRPr>
            </a:lvl7pPr>
            <a:lvl8pPr lvl="7" rtl="0">
              <a:spcBef>
                <a:spcPts val="1600"/>
              </a:spcBef>
              <a:spcAft>
                <a:spcPts val="0"/>
              </a:spcAft>
              <a:buClr>
                <a:schemeClr val="dk1"/>
              </a:buClr>
              <a:buSzPts val="2900"/>
              <a:buFont typeface="Oranienbaum"/>
              <a:buNone/>
              <a:defRPr sz="2900">
                <a:solidFill>
                  <a:schemeClr val="dk1"/>
                </a:solidFill>
                <a:latin typeface="Oranienbaum"/>
                <a:ea typeface="Oranienbaum"/>
                <a:cs typeface="Oranienbaum"/>
                <a:sym typeface="Oranienbaum"/>
              </a:defRPr>
            </a:lvl8pPr>
            <a:lvl9pPr lvl="8" rtl="0">
              <a:spcBef>
                <a:spcPts val="1600"/>
              </a:spcBef>
              <a:spcAft>
                <a:spcPts val="1600"/>
              </a:spcAft>
              <a:buClr>
                <a:schemeClr val="dk1"/>
              </a:buClr>
              <a:buSzPts val="2900"/>
              <a:buFont typeface="Oranienbaum"/>
              <a:buNone/>
              <a:defRPr sz="2900">
                <a:solidFill>
                  <a:schemeClr val="dk1"/>
                </a:solidFill>
                <a:latin typeface="Oranienbaum"/>
                <a:ea typeface="Oranienbaum"/>
                <a:cs typeface="Oranienbaum"/>
                <a:sym typeface="Oranienbaum"/>
              </a:defRPr>
            </a:lvl9pPr>
          </a:lstStyle>
          <a:p>
            <a:endParaRPr/>
          </a:p>
        </p:txBody>
      </p:sp>
      <p:sp>
        <p:nvSpPr>
          <p:cNvPr id="260" name="Google Shape;260;p28"/>
          <p:cNvSpPr txBox="1">
            <a:spLocks noGrp="1"/>
          </p:cNvSpPr>
          <p:nvPr>
            <p:ph type="subTitle" idx="2"/>
          </p:nvPr>
        </p:nvSpPr>
        <p:spPr>
          <a:xfrm>
            <a:off x="3912050" y="1280575"/>
            <a:ext cx="4512000" cy="4800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1" name="Google Shape;261;p28"/>
          <p:cNvSpPr txBox="1">
            <a:spLocks noGrp="1"/>
          </p:cNvSpPr>
          <p:nvPr>
            <p:ph type="subTitle" idx="3"/>
          </p:nvPr>
        </p:nvSpPr>
        <p:spPr>
          <a:xfrm>
            <a:off x="720000" y="1986051"/>
            <a:ext cx="1451100" cy="480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900"/>
              <a:buFont typeface="Oranienbaum"/>
              <a:buNone/>
              <a:defRPr sz="1800" b="1">
                <a:solidFill>
                  <a:schemeClr val="dk1"/>
                </a:solidFill>
              </a:defRPr>
            </a:lvl1pPr>
            <a:lvl2pPr lvl="1" rtl="0">
              <a:spcBef>
                <a:spcPts val="0"/>
              </a:spcBef>
              <a:spcAft>
                <a:spcPts val="0"/>
              </a:spcAft>
              <a:buClr>
                <a:schemeClr val="dk1"/>
              </a:buClr>
              <a:buSzPts val="2900"/>
              <a:buFont typeface="Oranienbaum"/>
              <a:buNone/>
              <a:defRPr sz="2900">
                <a:solidFill>
                  <a:schemeClr val="dk1"/>
                </a:solidFill>
                <a:latin typeface="Oranienbaum"/>
                <a:ea typeface="Oranienbaum"/>
                <a:cs typeface="Oranienbaum"/>
                <a:sym typeface="Oranienbaum"/>
              </a:defRPr>
            </a:lvl2pPr>
            <a:lvl3pPr lvl="2" rtl="0">
              <a:spcBef>
                <a:spcPts val="1600"/>
              </a:spcBef>
              <a:spcAft>
                <a:spcPts val="0"/>
              </a:spcAft>
              <a:buClr>
                <a:schemeClr val="dk1"/>
              </a:buClr>
              <a:buSzPts val="2900"/>
              <a:buFont typeface="Oranienbaum"/>
              <a:buNone/>
              <a:defRPr sz="2900">
                <a:solidFill>
                  <a:schemeClr val="dk1"/>
                </a:solidFill>
                <a:latin typeface="Oranienbaum"/>
                <a:ea typeface="Oranienbaum"/>
                <a:cs typeface="Oranienbaum"/>
                <a:sym typeface="Oranienbaum"/>
              </a:defRPr>
            </a:lvl3pPr>
            <a:lvl4pPr lvl="3" rtl="0">
              <a:spcBef>
                <a:spcPts val="1600"/>
              </a:spcBef>
              <a:spcAft>
                <a:spcPts val="0"/>
              </a:spcAft>
              <a:buClr>
                <a:schemeClr val="dk1"/>
              </a:buClr>
              <a:buSzPts val="2900"/>
              <a:buFont typeface="Oranienbaum"/>
              <a:buNone/>
              <a:defRPr sz="2900">
                <a:solidFill>
                  <a:schemeClr val="dk1"/>
                </a:solidFill>
                <a:latin typeface="Oranienbaum"/>
                <a:ea typeface="Oranienbaum"/>
                <a:cs typeface="Oranienbaum"/>
                <a:sym typeface="Oranienbaum"/>
              </a:defRPr>
            </a:lvl4pPr>
            <a:lvl5pPr lvl="4" rtl="0">
              <a:spcBef>
                <a:spcPts val="1600"/>
              </a:spcBef>
              <a:spcAft>
                <a:spcPts val="0"/>
              </a:spcAft>
              <a:buClr>
                <a:schemeClr val="dk1"/>
              </a:buClr>
              <a:buSzPts val="2900"/>
              <a:buFont typeface="Oranienbaum"/>
              <a:buNone/>
              <a:defRPr sz="2900">
                <a:solidFill>
                  <a:schemeClr val="dk1"/>
                </a:solidFill>
                <a:latin typeface="Oranienbaum"/>
                <a:ea typeface="Oranienbaum"/>
                <a:cs typeface="Oranienbaum"/>
                <a:sym typeface="Oranienbaum"/>
              </a:defRPr>
            </a:lvl5pPr>
            <a:lvl6pPr lvl="5" rtl="0">
              <a:spcBef>
                <a:spcPts val="1600"/>
              </a:spcBef>
              <a:spcAft>
                <a:spcPts val="0"/>
              </a:spcAft>
              <a:buClr>
                <a:schemeClr val="dk1"/>
              </a:buClr>
              <a:buSzPts val="2900"/>
              <a:buFont typeface="Oranienbaum"/>
              <a:buNone/>
              <a:defRPr sz="2900">
                <a:solidFill>
                  <a:schemeClr val="dk1"/>
                </a:solidFill>
                <a:latin typeface="Oranienbaum"/>
                <a:ea typeface="Oranienbaum"/>
                <a:cs typeface="Oranienbaum"/>
                <a:sym typeface="Oranienbaum"/>
              </a:defRPr>
            </a:lvl6pPr>
            <a:lvl7pPr lvl="6" rtl="0">
              <a:spcBef>
                <a:spcPts val="1600"/>
              </a:spcBef>
              <a:spcAft>
                <a:spcPts val="0"/>
              </a:spcAft>
              <a:buClr>
                <a:schemeClr val="dk1"/>
              </a:buClr>
              <a:buSzPts val="2900"/>
              <a:buFont typeface="Oranienbaum"/>
              <a:buNone/>
              <a:defRPr sz="2900">
                <a:solidFill>
                  <a:schemeClr val="dk1"/>
                </a:solidFill>
                <a:latin typeface="Oranienbaum"/>
                <a:ea typeface="Oranienbaum"/>
                <a:cs typeface="Oranienbaum"/>
                <a:sym typeface="Oranienbaum"/>
              </a:defRPr>
            </a:lvl7pPr>
            <a:lvl8pPr lvl="7" rtl="0">
              <a:spcBef>
                <a:spcPts val="1600"/>
              </a:spcBef>
              <a:spcAft>
                <a:spcPts val="0"/>
              </a:spcAft>
              <a:buClr>
                <a:schemeClr val="dk1"/>
              </a:buClr>
              <a:buSzPts val="2900"/>
              <a:buFont typeface="Oranienbaum"/>
              <a:buNone/>
              <a:defRPr sz="2900">
                <a:solidFill>
                  <a:schemeClr val="dk1"/>
                </a:solidFill>
                <a:latin typeface="Oranienbaum"/>
                <a:ea typeface="Oranienbaum"/>
                <a:cs typeface="Oranienbaum"/>
                <a:sym typeface="Oranienbaum"/>
              </a:defRPr>
            </a:lvl8pPr>
            <a:lvl9pPr lvl="8" rtl="0">
              <a:spcBef>
                <a:spcPts val="1600"/>
              </a:spcBef>
              <a:spcAft>
                <a:spcPts val="1600"/>
              </a:spcAft>
              <a:buClr>
                <a:schemeClr val="dk1"/>
              </a:buClr>
              <a:buSzPts val="2900"/>
              <a:buFont typeface="Oranienbaum"/>
              <a:buNone/>
              <a:defRPr sz="2900">
                <a:solidFill>
                  <a:schemeClr val="dk1"/>
                </a:solidFill>
                <a:latin typeface="Oranienbaum"/>
                <a:ea typeface="Oranienbaum"/>
                <a:cs typeface="Oranienbaum"/>
                <a:sym typeface="Oranienbaum"/>
              </a:defRPr>
            </a:lvl9pPr>
          </a:lstStyle>
          <a:p>
            <a:endParaRPr/>
          </a:p>
        </p:txBody>
      </p:sp>
      <p:sp>
        <p:nvSpPr>
          <p:cNvPr id="262" name="Google Shape;262;p28"/>
          <p:cNvSpPr txBox="1">
            <a:spLocks noGrp="1"/>
          </p:cNvSpPr>
          <p:nvPr>
            <p:ph type="subTitle" idx="4"/>
          </p:nvPr>
        </p:nvSpPr>
        <p:spPr>
          <a:xfrm>
            <a:off x="3912050" y="1986076"/>
            <a:ext cx="4512000" cy="4800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3" name="Google Shape;263;p28"/>
          <p:cNvSpPr txBox="1">
            <a:spLocks noGrp="1"/>
          </p:cNvSpPr>
          <p:nvPr>
            <p:ph type="subTitle" idx="5"/>
          </p:nvPr>
        </p:nvSpPr>
        <p:spPr>
          <a:xfrm>
            <a:off x="720000" y="2691627"/>
            <a:ext cx="1451100" cy="480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900"/>
              <a:buFont typeface="Oranienbaum"/>
              <a:buNone/>
              <a:defRPr sz="1800" b="1">
                <a:solidFill>
                  <a:schemeClr val="dk1"/>
                </a:solidFill>
              </a:defRPr>
            </a:lvl1pPr>
            <a:lvl2pPr lvl="1" rtl="0">
              <a:spcBef>
                <a:spcPts val="0"/>
              </a:spcBef>
              <a:spcAft>
                <a:spcPts val="0"/>
              </a:spcAft>
              <a:buClr>
                <a:schemeClr val="dk1"/>
              </a:buClr>
              <a:buSzPts val="2900"/>
              <a:buFont typeface="Oranienbaum"/>
              <a:buNone/>
              <a:defRPr sz="2900">
                <a:solidFill>
                  <a:schemeClr val="dk1"/>
                </a:solidFill>
                <a:latin typeface="Oranienbaum"/>
                <a:ea typeface="Oranienbaum"/>
                <a:cs typeface="Oranienbaum"/>
                <a:sym typeface="Oranienbaum"/>
              </a:defRPr>
            </a:lvl2pPr>
            <a:lvl3pPr lvl="2" rtl="0">
              <a:spcBef>
                <a:spcPts val="1600"/>
              </a:spcBef>
              <a:spcAft>
                <a:spcPts val="0"/>
              </a:spcAft>
              <a:buClr>
                <a:schemeClr val="dk1"/>
              </a:buClr>
              <a:buSzPts val="2900"/>
              <a:buFont typeface="Oranienbaum"/>
              <a:buNone/>
              <a:defRPr sz="2900">
                <a:solidFill>
                  <a:schemeClr val="dk1"/>
                </a:solidFill>
                <a:latin typeface="Oranienbaum"/>
                <a:ea typeface="Oranienbaum"/>
                <a:cs typeface="Oranienbaum"/>
                <a:sym typeface="Oranienbaum"/>
              </a:defRPr>
            </a:lvl3pPr>
            <a:lvl4pPr lvl="3" rtl="0">
              <a:spcBef>
                <a:spcPts val="1600"/>
              </a:spcBef>
              <a:spcAft>
                <a:spcPts val="0"/>
              </a:spcAft>
              <a:buClr>
                <a:schemeClr val="dk1"/>
              </a:buClr>
              <a:buSzPts val="2900"/>
              <a:buFont typeface="Oranienbaum"/>
              <a:buNone/>
              <a:defRPr sz="2900">
                <a:solidFill>
                  <a:schemeClr val="dk1"/>
                </a:solidFill>
                <a:latin typeface="Oranienbaum"/>
                <a:ea typeface="Oranienbaum"/>
                <a:cs typeface="Oranienbaum"/>
                <a:sym typeface="Oranienbaum"/>
              </a:defRPr>
            </a:lvl4pPr>
            <a:lvl5pPr lvl="4" rtl="0">
              <a:spcBef>
                <a:spcPts val="1600"/>
              </a:spcBef>
              <a:spcAft>
                <a:spcPts val="0"/>
              </a:spcAft>
              <a:buClr>
                <a:schemeClr val="dk1"/>
              </a:buClr>
              <a:buSzPts val="2900"/>
              <a:buFont typeface="Oranienbaum"/>
              <a:buNone/>
              <a:defRPr sz="2900">
                <a:solidFill>
                  <a:schemeClr val="dk1"/>
                </a:solidFill>
                <a:latin typeface="Oranienbaum"/>
                <a:ea typeface="Oranienbaum"/>
                <a:cs typeface="Oranienbaum"/>
                <a:sym typeface="Oranienbaum"/>
              </a:defRPr>
            </a:lvl5pPr>
            <a:lvl6pPr lvl="5" rtl="0">
              <a:spcBef>
                <a:spcPts val="1600"/>
              </a:spcBef>
              <a:spcAft>
                <a:spcPts val="0"/>
              </a:spcAft>
              <a:buClr>
                <a:schemeClr val="dk1"/>
              </a:buClr>
              <a:buSzPts val="2900"/>
              <a:buFont typeface="Oranienbaum"/>
              <a:buNone/>
              <a:defRPr sz="2900">
                <a:solidFill>
                  <a:schemeClr val="dk1"/>
                </a:solidFill>
                <a:latin typeface="Oranienbaum"/>
                <a:ea typeface="Oranienbaum"/>
                <a:cs typeface="Oranienbaum"/>
                <a:sym typeface="Oranienbaum"/>
              </a:defRPr>
            </a:lvl6pPr>
            <a:lvl7pPr lvl="6" rtl="0">
              <a:spcBef>
                <a:spcPts val="1600"/>
              </a:spcBef>
              <a:spcAft>
                <a:spcPts val="0"/>
              </a:spcAft>
              <a:buClr>
                <a:schemeClr val="dk1"/>
              </a:buClr>
              <a:buSzPts val="2900"/>
              <a:buFont typeface="Oranienbaum"/>
              <a:buNone/>
              <a:defRPr sz="2900">
                <a:solidFill>
                  <a:schemeClr val="dk1"/>
                </a:solidFill>
                <a:latin typeface="Oranienbaum"/>
                <a:ea typeface="Oranienbaum"/>
                <a:cs typeface="Oranienbaum"/>
                <a:sym typeface="Oranienbaum"/>
              </a:defRPr>
            </a:lvl7pPr>
            <a:lvl8pPr lvl="7" rtl="0">
              <a:spcBef>
                <a:spcPts val="1600"/>
              </a:spcBef>
              <a:spcAft>
                <a:spcPts val="0"/>
              </a:spcAft>
              <a:buClr>
                <a:schemeClr val="dk1"/>
              </a:buClr>
              <a:buSzPts val="2900"/>
              <a:buFont typeface="Oranienbaum"/>
              <a:buNone/>
              <a:defRPr sz="2900">
                <a:solidFill>
                  <a:schemeClr val="dk1"/>
                </a:solidFill>
                <a:latin typeface="Oranienbaum"/>
                <a:ea typeface="Oranienbaum"/>
                <a:cs typeface="Oranienbaum"/>
                <a:sym typeface="Oranienbaum"/>
              </a:defRPr>
            </a:lvl8pPr>
            <a:lvl9pPr lvl="8" rtl="0">
              <a:spcBef>
                <a:spcPts val="1600"/>
              </a:spcBef>
              <a:spcAft>
                <a:spcPts val="1600"/>
              </a:spcAft>
              <a:buClr>
                <a:schemeClr val="dk1"/>
              </a:buClr>
              <a:buSzPts val="2900"/>
              <a:buFont typeface="Oranienbaum"/>
              <a:buNone/>
              <a:defRPr sz="2900">
                <a:solidFill>
                  <a:schemeClr val="dk1"/>
                </a:solidFill>
                <a:latin typeface="Oranienbaum"/>
                <a:ea typeface="Oranienbaum"/>
                <a:cs typeface="Oranienbaum"/>
                <a:sym typeface="Oranienbaum"/>
              </a:defRPr>
            </a:lvl9pPr>
          </a:lstStyle>
          <a:p>
            <a:endParaRPr/>
          </a:p>
        </p:txBody>
      </p:sp>
      <p:sp>
        <p:nvSpPr>
          <p:cNvPr id="264" name="Google Shape;264;p28"/>
          <p:cNvSpPr txBox="1">
            <a:spLocks noGrp="1"/>
          </p:cNvSpPr>
          <p:nvPr>
            <p:ph type="subTitle" idx="6"/>
          </p:nvPr>
        </p:nvSpPr>
        <p:spPr>
          <a:xfrm>
            <a:off x="3912050" y="2691652"/>
            <a:ext cx="4512000" cy="4800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5" name="Google Shape;265;p28"/>
          <p:cNvSpPr txBox="1">
            <a:spLocks noGrp="1"/>
          </p:cNvSpPr>
          <p:nvPr>
            <p:ph type="subTitle" idx="7"/>
          </p:nvPr>
        </p:nvSpPr>
        <p:spPr>
          <a:xfrm>
            <a:off x="720000" y="3397200"/>
            <a:ext cx="1451100" cy="480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900"/>
              <a:buFont typeface="Oranienbaum"/>
              <a:buNone/>
              <a:defRPr sz="1800" b="1">
                <a:solidFill>
                  <a:schemeClr val="dk1"/>
                </a:solidFill>
              </a:defRPr>
            </a:lvl1pPr>
            <a:lvl2pPr lvl="1" rtl="0">
              <a:spcBef>
                <a:spcPts val="0"/>
              </a:spcBef>
              <a:spcAft>
                <a:spcPts val="0"/>
              </a:spcAft>
              <a:buClr>
                <a:schemeClr val="dk1"/>
              </a:buClr>
              <a:buSzPts val="2900"/>
              <a:buFont typeface="Oranienbaum"/>
              <a:buNone/>
              <a:defRPr sz="2900">
                <a:solidFill>
                  <a:schemeClr val="dk1"/>
                </a:solidFill>
                <a:latin typeface="Oranienbaum"/>
                <a:ea typeface="Oranienbaum"/>
                <a:cs typeface="Oranienbaum"/>
                <a:sym typeface="Oranienbaum"/>
              </a:defRPr>
            </a:lvl2pPr>
            <a:lvl3pPr lvl="2" rtl="0">
              <a:spcBef>
                <a:spcPts val="1600"/>
              </a:spcBef>
              <a:spcAft>
                <a:spcPts val="0"/>
              </a:spcAft>
              <a:buClr>
                <a:schemeClr val="dk1"/>
              </a:buClr>
              <a:buSzPts val="2900"/>
              <a:buFont typeface="Oranienbaum"/>
              <a:buNone/>
              <a:defRPr sz="2900">
                <a:solidFill>
                  <a:schemeClr val="dk1"/>
                </a:solidFill>
                <a:latin typeface="Oranienbaum"/>
                <a:ea typeface="Oranienbaum"/>
                <a:cs typeface="Oranienbaum"/>
                <a:sym typeface="Oranienbaum"/>
              </a:defRPr>
            </a:lvl3pPr>
            <a:lvl4pPr lvl="3" rtl="0">
              <a:spcBef>
                <a:spcPts val="1600"/>
              </a:spcBef>
              <a:spcAft>
                <a:spcPts val="0"/>
              </a:spcAft>
              <a:buClr>
                <a:schemeClr val="dk1"/>
              </a:buClr>
              <a:buSzPts val="2900"/>
              <a:buFont typeface="Oranienbaum"/>
              <a:buNone/>
              <a:defRPr sz="2900">
                <a:solidFill>
                  <a:schemeClr val="dk1"/>
                </a:solidFill>
                <a:latin typeface="Oranienbaum"/>
                <a:ea typeface="Oranienbaum"/>
                <a:cs typeface="Oranienbaum"/>
                <a:sym typeface="Oranienbaum"/>
              </a:defRPr>
            </a:lvl4pPr>
            <a:lvl5pPr lvl="4" rtl="0">
              <a:spcBef>
                <a:spcPts val="1600"/>
              </a:spcBef>
              <a:spcAft>
                <a:spcPts val="0"/>
              </a:spcAft>
              <a:buClr>
                <a:schemeClr val="dk1"/>
              </a:buClr>
              <a:buSzPts val="2900"/>
              <a:buFont typeface="Oranienbaum"/>
              <a:buNone/>
              <a:defRPr sz="2900">
                <a:solidFill>
                  <a:schemeClr val="dk1"/>
                </a:solidFill>
                <a:latin typeface="Oranienbaum"/>
                <a:ea typeface="Oranienbaum"/>
                <a:cs typeface="Oranienbaum"/>
                <a:sym typeface="Oranienbaum"/>
              </a:defRPr>
            </a:lvl5pPr>
            <a:lvl6pPr lvl="5" rtl="0">
              <a:spcBef>
                <a:spcPts val="1600"/>
              </a:spcBef>
              <a:spcAft>
                <a:spcPts val="0"/>
              </a:spcAft>
              <a:buClr>
                <a:schemeClr val="dk1"/>
              </a:buClr>
              <a:buSzPts val="2900"/>
              <a:buFont typeface="Oranienbaum"/>
              <a:buNone/>
              <a:defRPr sz="2900">
                <a:solidFill>
                  <a:schemeClr val="dk1"/>
                </a:solidFill>
                <a:latin typeface="Oranienbaum"/>
                <a:ea typeface="Oranienbaum"/>
                <a:cs typeface="Oranienbaum"/>
                <a:sym typeface="Oranienbaum"/>
              </a:defRPr>
            </a:lvl6pPr>
            <a:lvl7pPr lvl="6" rtl="0">
              <a:spcBef>
                <a:spcPts val="1600"/>
              </a:spcBef>
              <a:spcAft>
                <a:spcPts val="0"/>
              </a:spcAft>
              <a:buClr>
                <a:schemeClr val="dk1"/>
              </a:buClr>
              <a:buSzPts val="2900"/>
              <a:buFont typeface="Oranienbaum"/>
              <a:buNone/>
              <a:defRPr sz="2900">
                <a:solidFill>
                  <a:schemeClr val="dk1"/>
                </a:solidFill>
                <a:latin typeface="Oranienbaum"/>
                <a:ea typeface="Oranienbaum"/>
                <a:cs typeface="Oranienbaum"/>
                <a:sym typeface="Oranienbaum"/>
              </a:defRPr>
            </a:lvl7pPr>
            <a:lvl8pPr lvl="7" rtl="0">
              <a:spcBef>
                <a:spcPts val="1600"/>
              </a:spcBef>
              <a:spcAft>
                <a:spcPts val="0"/>
              </a:spcAft>
              <a:buClr>
                <a:schemeClr val="dk1"/>
              </a:buClr>
              <a:buSzPts val="2900"/>
              <a:buFont typeface="Oranienbaum"/>
              <a:buNone/>
              <a:defRPr sz="2900">
                <a:solidFill>
                  <a:schemeClr val="dk1"/>
                </a:solidFill>
                <a:latin typeface="Oranienbaum"/>
                <a:ea typeface="Oranienbaum"/>
                <a:cs typeface="Oranienbaum"/>
                <a:sym typeface="Oranienbaum"/>
              </a:defRPr>
            </a:lvl8pPr>
            <a:lvl9pPr lvl="8" rtl="0">
              <a:spcBef>
                <a:spcPts val="1600"/>
              </a:spcBef>
              <a:spcAft>
                <a:spcPts val="1600"/>
              </a:spcAft>
              <a:buClr>
                <a:schemeClr val="dk1"/>
              </a:buClr>
              <a:buSzPts val="2900"/>
              <a:buFont typeface="Oranienbaum"/>
              <a:buNone/>
              <a:defRPr sz="2900">
                <a:solidFill>
                  <a:schemeClr val="dk1"/>
                </a:solidFill>
                <a:latin typeface="Oranienbaum"/>
                <a:ea typeface="Oranienbaum"/>
                <a:cs typeface="Oranienbaum"/>
                <a:sym typeface="Oranienbaum"/>
              </a:defRPr>
            </a:lvl9pPr>
          </a:lstStyle>
          <a:p>
            <a:endParaRPr/>
          </a:p>
        </p:txBody>
      </p:sp>
      <p:sp>
        <p:nvSpPr>
          <p:cNvPr id="266" name="Google Shape;266;p28"/>
          <p:cNvSpPr txBox="1">
            <a:spLocks noGrp="1"/>
          </p:cNvSpPr>
          <p:nvPr>
            <p:ph type="subTitle" idx="8"/>
          </p:nvPr>
        </p:nvSpPr>
        <p:spPr>
          <a:xfrm>
            <a:off x="3912050" y="3397225"/>
            <a:ext cx="4512000" cy="4800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7" name="Google Shape;267;p28"/>
          <p:cNvSpPr txBox="1">
            <a:spLocks noGrp="1"/>
          </p:cNvSpPr>
          <p:nvPr>
            <p:ph type="subTitle" idx="9"/>
          </p:nvPr>
        </p:nvSpPr>
        <p:spPr>
          <a:xfrm>
            <a:off x="720000" y="4102825"/>
            <a:ext cx="1451100" cy="480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900"/>
              <a:buFont typeface="Oranienbaum"/>
              <a:buNone/>
              <a:defRPr sz="1800" b="1">
                <a:solidFill>
                  <a:schemeClr val="dk1"/>
                </a:solidFill>
              </a:defRPr>
            </a:lvl1pPr>
            <a:lvl2pPr lvl="1" rtl="0">
              <a:spcBef>
                <a:spcPts val="0"/>
              </a:spcBef>
              <a:spcAft>
                <a:spcPts val="0"/>
              </a:spcAft>
              <a:buClr>
                <a:schemeClr val="dk1"/>
              </a:buClr>
              <a:buSzPts val="2900"/>
              <a:buFont typeface="Oranienbaum"/>
              <a:buNone/>
              <a:defRPr sz="2900">
                <a:solidFill>
                  <a:schemeClr val="dk1"/>
                </a:solidFill>
                <a:latin typeface="Oranienbaum"/>
                <a:ea typeface="Oranienbaum"/>
                <a:cs typeface="Oranienbaum"/>
                <a:sym typeface="Oranienbaum"/>
              </a:defRPr>
            </a:lvl2pPr>
            <a:lvl3pPr lvl="2" rtl="0">
              <a:spcBef>
                <a:spcPts val="1600"/>
              </a:spcBef>
              <a:spcAft>
                <a:spcPts val="0"/>
              </a:spcAft>
              <a:buClr>
                <a:schemeClr val="dk1"/>
              </a:buClr>
              <a:buSzPts val="2900"/>
              <a:buFont typeface="Oranienbaum"/>
              <a:buNone/>
              <a:defRPr sz="2900">
                <a:solidFill>
                  <a:schemeClr val="dk1"/>
                </a:solidFill>
                <a:latin typeface="Oranienbaum"/>
                <a:ea typeface="Oranienbaum"/>
                <a:cs typeface="Oranienbaum"/>
                <a:sym typeface="Oranienbaum"/>
              </a:defRPr>
            </a:lvl3pPr>
            <a:lvl4pPr lvl="3" rtl="0">
              <a:spcBef>
                <a:spcPts val="1600"/>
              </a:spcBef>
              <a:spcAft>
                <a:spcPts val="0"/>
              </a:spcAft>
              <a:buClr>
                <a:schemeClr val="dk1"/>
              </a:buClr>
              <a:buSzPts val="2900"/>
              <a:buFont typeface="Oranienbaum"/>
              <a:buNone/>
              <a:defRPr sz="2900">
                <a:solidFill>
                  <a:schemeClr val="dk1"/>
                </a:solidFill>
                <a:latin typeface="Oranienbaum"/>
                <a:ea typeface="Oranienbaum"/>
                <a:cs typeface="Oranienbaum"/>
                <a:sym typeface="Oranienbaum"/>
              </a:defRPr>
            </a:lvl4pPr>
            <a:lvl5pPr lvl="4" rtl="0">
              <a:spcBef>
                <a:spcPts val="1600"/>
              </a:spcBef>
              <a:spcAft>
                <a:spcPts val="0"/>
              </a:spcAft>
              <a:buClr>
                <a:schemeClr val="dk1"/>
              </a:buClr>
              <a:buSzPts val="2900"/>
              <a:buFont typeface="Oranienbaum"/>
              <a:buNone/>
              <a:defRPr sz="2900">
                <a:solidFill>
                  <a:schemeClr val="dk1"/>
                </a:solidFill>
                <a:latin typeface="Oranienbaum"/>
                <a:ea typeface="Oranienbaum"/>
                <a:cs typeface="Oranienbaum"/>
                <a:sym typeface="Oranienbaum"/>
              </a:defRPr>
            </a:lvl5pPr>
            <a:lvl6pPr lvl="5" rtl="0">
              <a:spcBef>
                <a:spcPts val="1600"/>
              </a:spcBef>
              <a:spcAft>
                <a:spcPts val="0"/>
              </a:spcAft>
              <a:buClr>
                <a:schemeClr val="dk1"/>
              </a:buClr>
              <a:buSzPts val="2900"/>
              <a:buFont typeface="Oranienbaum"/>
              <a:buNone/>
              <a:defRPr sz="2900">
                <a:solidFill>
                  <a:schemeClr val="dk1"/>
                </a:solidFill>
                <a:latin typeface="Oranienbaum"/>
                <a:ea typeface="Oranienbaum"/>
                <a:cs typeface="Oranienbaum"/>
                <a:sym typeface="Oranienbaum"/>
              </a:defRPr>
            </a:lvl6pPr>
            <a:lvl7pPr lvl="6" rtl="0">
              <a:spcBef>
                <a:spcPts val="1600"/>
              </a:spcBef>
              <a:spcAft>
                <a:spcPts val="0"/>
              </a:spcAft>
              <a:buClr>
                <a:schemeClr val="dk1"/>
              </a:buClr>
              <a:buSzPts val="2900"/>
              <a:buFont typeface="Oranienbaum"/>
              <a:buNone/>
              <a:defRPr sz="2900">
                <a:solidFill>
                  <a:schemeClr val="dk1"/>
                </a:solidFill>
                <a:latin typeface="Oranienbaum"/>
                <a:ea typeface="Oranienbaum"/>
                <a:cs typeface="Oranienbaum"/>
                <a:sym typeface="Oranienbaum"/>
              </a:defRPr>
            </a:lvl7pPr>
            <a:lvl8pPr lvl="7" rtl="0">
              <a:spcBef>
                <a:spcPts val="1600"/>
              </a:spcBef>
              <a:spcAft>
                <a:spcPts val="0"/>
              </a:spcAft>
              <a:buClr>
                <a:schemeClr val="dk1"/>
              </a:buClr>
              <a:buSzPts val="2900"/>
              <a:buFont typeface="Oranienbaum"/>
              <a:buNone/>
              <a:defRPr sz="2900">
                <a:solidFill>
                  <a:schemeClr val="dk1"/>
                </a:solidFill>
                <a:latin typeface="Oranienbaum"/>
                <a:ea typeface="Oranienbaum"/>
                <a:cs typeface="Oranienbaum"/>
                <a:sym typeface="Oranienbaum"/>
              </a:defRPr>
            </a:lvl8pPr>
            <a:lvl9pPr lvl="8" rtl="0">
              <a:spcBef>
                <a:spcPts val="1600"/>
              </a:spcBef>
              <a:spcAft>
                <a:spcPts val="1600"/>
              </a:spcAft>
              <a:buClr>
                <a:schemeClr val="dk1"/>
              </a:buClr>
              <a:buSzPts val="2900"/>
              <a:buFont typeface="Oranienbaum"/>
              <a:buNone/>
              <a:defRPr sz="2900">
                <a:solidFill>
                  <a:schemeClr val="dk1"/>
                </a:solidFill>
                <a:latin typeface="Oranienbaum"/>
                <a:ea typeface="Oranienbaum"/>
                <a:cs typeface="Oranienbaum"/>
                <a:sym typeface="Oranienbaum"/>
              </a:defRPr>
            </a:lvl9pPr>
          </a:lstStyle>
          <a:p>
            <a:endParaRPr/>
          </a:p>
        </p:txBody>
      </p:sp>
      <p:sp>
        <p:nvSpPr>
          <p:cNvPr id="268" name="Google Shape;268;p28"/>
          <p:cNvSpPr txBox="1">
            <a:spLocks noGrp="1"/>
          </p:cNvSpPr>
          <p:nvPr>
            <p:ph type="subTitle" idx="13"/>
          </p:nvPr>
        </p:nvSpPr>
        <p:spPr>
          <a:xfrm>
            <a:off x="3912050" y="4102850"/>
            <a:ext cx="4512000" cy="4800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grpSp>
        <p:nvGrpSpPr>
          <p:cNvPr id="269" name="Google Shape;269;p28"/>
          <p:cNvGrpSpPr/>
          <p:nvPr/>
        </p:nvGrpSpPr>
        <p:grpSpPr>
          <a:xfrm>
            <a:off x="-207598" y="-185174"/>
            <a:ext cx="9567421" cy="5402347"/>
            <a:chOff x="-207598" y="-185174"/>
            <a:chExt cx="9567421" cy="5402347"/>
          </a:xfrm>
        </p:grpSpPr>
        <p:grpSp>
          <p:nvGrpSpPr>
            <p:cNvPr id="270" name="Google Shape;270;p28"/>
            <p:cNvGrpSpPr/>
            <p:nvPr/>
          </p:nvGrpSpPr>
          <p:grpSpPr>
            <a:xfrm>
              <a:off x="130242" y="111131"/>
              <a:ext cx="8790350" cy="4909134"/>
              <a:chOff x="130242" y="111131"/>
              <a:chExt cx="8790350" cy="4909134"/>
            </a:xfrm>
          </p:grpSpPr>
          <p:pic>
            <p:nvPicPr>
              <p:cNvPr id="271" name="Google Shape;271;p28"/>
              <p:cNvPicPr preferRelativeResize="0"/>
              <p:nvPr/>
            </p:nvPicPr>
            <p:blipFill>
              <a:blip r:embed="rId3">
                <a:alphaModFix amt="90000"/>
              </a:blip>
              <a:stretch>
                <a:fillRect/>
              </a:stretch>
            </p:blipFill>
            <p:spPr>
              <a:xfrm rot="-5400000">
                <a:off x="7991225" y="663548"/>
                <a:ext cx="1481784" cy="376950"/>
              </a:xfrm>
              <a:prstGeom prst="rect">
                <a:avLst/>
              </a:prstGeom>
              <a:noFill/>
              <a:ln>
                <a:noFill/>
              </a:ln>
            </p:spPr>
          </p:pic>
          <p:pic>
            <p:nvPicPr>
              <p:cNvPr id="272" name="Google Shape;272;p28"/>
              <p:cNvPicPr preferRelativeResize="0"/>
              <p:nvPr/>
            </p:nvPicPr>
            <p:blipFill>
              <a:blip r:embed="rId3">
                <a:alphaModFix amt="90000"/>
              </a:blip>
              <a:stretch>
                <a:fillRect/>
              </a:stretch>
            </p:blipFill>
            <p:spPr>
              <a:xfrm rot="-5400000">
                <a:off x="-422175" y="4090898"/>
                <a:ext cx="1481784" cy="376950"/>
              </a:xfrm>
              <a:prstGeom prst="rect">
                <a:avLst/>
              </a:prstGeom>
              <a:noFill/>
              <a:ln>
                <a:noFill/>
              </a:ln>
            </p:spPr>
          </p:pic>
        </p:grpSp>
        <p:grpSp>
          <p:nvGrpSpPr>
            <p:cNvPr id="273" name="Google Shape;273;p28"/>
            <p:cNvGrpSpPr/>
            <p:nvPr/>
          </p:nvGrpSpPr>
          <p:grpSpPr>
            <a:xfrm>
              <a:off x="-207598" y="-185174"/>
              <a:ext cx="9567421" cy="5402347"/>
              <a:chOff x="-207598" y="-185174"/>
              <a:chExt cx="9567421" cy="5402347"/>
            </a:xfrm>
          </p:grpSpPr>
          <p:pic>
            <p:nvPicPr>
              <p:cNvPr id="274" name="Google Shape;274;p28"/>
              <p:cNvPicPr preferRelativeResize="0"/>
              <p:nvPr/>
            </p:nvPicPr>
            <p:blipFill>
              <a:blip r:embed="rId4">
                <a:alphaModFix amt="90000"/>
              </a:blip>
              <a:stretch>
                <a:fillRect/>
              </a:stretch>
            </p:blipFill>
            <p:spPr>
              <a:xfrm>
                <a:off x="-207598" y="-185174"/>
                <a:ext cx="1255383" cy="754572"/>
              </a:xfrm>
              <a:prstGeom prst="rect">
                <a:avLst/>
              </a:prstGeom>
              <a:noFill/>
              <a:ln>
                <a:noFill/>
              </a:ln>
            </p:spPr>
          </p:pic>
          <p:pic>
            <p:nvPicPr>
              <p:cNvPr id="275" name="Google Shape;275;p28"/>
              <p:cNvPicPr preferRelativeResize="0"/>
              <p:nvPr/>
            </p:nvPicPr>
            <p:blipFill>
              <a:blip r:embed="rId4">
                <a:alphaModFix amt="90000"/>
              </a:blip>
              <a:stretch>
                <a:fillRect/>
              </a:stretch>
            </p:blipFill>
            <p:spPr>
              <a:xfrm rot="10800000" flipH="1">
                <a:off x="8104439" y="4462601"/>
                <a:ext cx="1255383" cy="754572"/>
              </a:xfrm>
              <a:prstGeom prst="rect">
                <a:avLst/>
              </a:prstGeom>
              <a:noFill/>
              <a:ln>
                <a:noFill/>
              </a:ln>
            </p:spPr>
          </p:pic>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367"/>
        <p:cNvGrpSpPr/>
        <p:nvPr/>
      </p:nvGrpSpPr>
      <p:grpSpPr>
        <a:xfrm>
          <a:off x="0" y="0"/>
          <a:ext cx="0" cy="0"/>
          <a:chOff x="0" y="0"/>
          <a:chExt cx="0" cy="0"/>
        </a:xfrm>
      </p:grpSpPr>
      <p:pic>
        <p:nvPicPr>
          <p:cNvPr id="368" name="Google Shape;368;p36"/>
          <p:cNvPicPr preferRelativeResize="0"/>
          <p:nvPr/>
        </p:nvPicPr>
        <p:blipFill>
          <a:blip r:embed="rId2">
            <a:alphaModFix amt="60000"/>
          </a:blip>
          <a:stretch>
            <a:fillRect/>
          </a:stretch>
        </p:blipFill>
        <p:spPr>
          <a:xfrm rot="10800000" flipH="1">
            <a:off x="1354" y="0"/>
            <a:ext cx="9141289" cy="5141975"/>
          </a:xfrm>
          <a:prstGeom prst="rect">
            <a:avLst/>
          </a:prstGeom>
          <a:noFill/>
          <a:ln>
            <a:noFill/>
          </a:ln>
        </p:spPr>
      </p:pic>
      <p:grpSp>
        <p:nvGrpSpPr>
          <p:cNvPr id="369" name="Google Shape;369;p36"/>
          <p:cNvGrpSpPr/>
          <p:nvPr/>
        </p:nvGrpSpPr>
        <p:grpSpPr>
          <a:xfrm>
            <a:off x="-2694971" y="-65775"/>
            <a:ext cx="14055570" cy="6037563"/>
            <a:chOff x="-2694971" y="-65775"/>
            <a:chExt cx="14055570" cy="6037563"/>
          </a:xfrm>
        </p:grpSpPr>
        <p:pic>
          <p:nvPicPr>
            <p:cNvPr id="370" name="Google Shape;370;p36"/>
            <p:cNvPicPr preferRelativeResize="0"/>
            <p:nvPr/>
          </p:nvPicPr>
          <p:blipFill>
            <a:blip r:embed="rId3">
              <a:alphaModFix amt="90000"/>
            </a:blip>
            <a:stretch>
              <a:fillRect/>
            </a:stretch>
          </p:blipFill>
          <p:spPr>
            <a:xfrm rot="10800000" flipH="1">
              <a:off x="-2694971" y="4361613"/>
              <a:ext cx="5725076" cy="1610175"/>
            </a:xfrm>
            <a:prstGeom prst="rect">
              <a:avLst/>
            </a:prstGeom>
            <a:noFill/>
            <a:ln>
              <a:noFill/>
            </a:ln>
          </p:spPr>
        </p:pic>
        <p:pic>
          <p:nvPicPr>
            <p:cNvPr id="371" name="Google Shape;371;p36"/>
            <p:cNvPicPr preferRelativeResize="0"/>
            <p:nvPr/>
          </p:nvPicPr>
          <p:blipFill>
            <a:blip r:embed="rId4">
              <a:alphaModFix amt="90000"/>
            </a:blip>
            <a:stretch>
              <a:fillRect/>
            </a:stretch>
          </p:blipFill>
          <p:spPr>
            <a:xfrm flipH="1">
              <a:off x="6475116" y="-65775"/>
              <a:ext cx="4885484" cy="808675"/>
            </a:xfrm>
            <a:prstGeom prst="rect">
              <a:avLst/>
            </a:prstGeom>
            <a:noFill/>
            <a:ln>
              <a:noFill/>
            </a:ln>
          </p:spPr>
        </p:pic>
        <p:pic>
          <p:nvPicPr>
            <p:cNvPr id="372" name="Google Shape;372;p36"/>
            <p:cNvPicPr preferRelativeResize="0"/>
            <p:nvPr/>
          </p:nvPicPr>
          <p:blipFill>
            <a:blip r:embed="rId5">
              <a:alphaModFix amt="90000"/>
            </a:blip>
            <a:stretch>
              <a:fillRect/>
            </a:stretch>
          </p:blipFill>
          <p:spPr>
            <a:xfrm>
              <a:off x="86676" y="35975"/>
              <a:ext cx="2185728" cy="459980"/>
            </a:xfrm>
            <a:prstGeom prst="rect">
              <a:avLst/>
            </a:prstGeom>
            <a:noFill/>
            <a:ln>
              <a:noFill/>
            </a:ln>
          </p:spPr>
        </p:pic>
        <p:pic>
          <p:nvPicPr>
            <p:cNvPr id="373" name="Google Shape;373;p36"/>
            <p:cNvPicPr preferRelativeResize="0"/>
            <p:nvPr/>
          </p:nvPicPr>
          <p:blipFill>
            <a:blip r:embed="rId5">
              <a:alphaModFix amt="90000"/>
            </a:blip>
            <a:stretch>
              <a:fillRect/>
            </a:stretch>
          </p:blipFill>
          <p:spPr>
            <a:xfrm>
              <a:off x="6736126" y="4648300"/>
              <a:ext cx="2185728" cy="459980"/>
            </a:xfrm>
            <a:prstGeom prst="rect">
              <a:avLst/>
            </a:prstGeom>
            <a:noFill/>
            <a:ln>
              <a:noFill/>
            </a:ln>
          </p:spPr>
        </p:pic>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374"/>
        <p:cNvGrpSpPr/>
        <p:nvPr/>
      </p:nvGrpSpPr>
      <p:grpSpPr>
        <a:xfrm>
          <a:off x="0" y="0"/>
          <a:ext cx="0" cy="0"/>
          <a:chOff x="0" y="0"/>
          <a:chExt cx="0" cy="0"/>
        </a:xfrm>
      </p:grpSpPr>
      <p:pic>
        <p:nvPicPr>
          <p:cNvPr id="375" name="Google Shape;375;p37"/>
          <p:cNvPicPr preferRelativeResize="0"/>
          <p:nvPr/>
        </p:nvPicPr>
        <p:blipFill>
          <a:blip r:embed="rId2">
            <a:alphaModFix amt="60000"/>
          </a:blip>
          <a:stretch>
            <a:fillRect/>
          </a:stretch>
        </p:blipFill>
        <p:spPr>
          <a:xfrm>
            <a:off x="1354" y="0"/>
            <a:ext cx="9141289" cy="5141975"/>
          </a:xfrm>
          <a:prstGeom prst="rect">
            <a:avLst/>
          </a:prstGeom>
          <a:noFill/>
          <a:ln>
            <a:noFill/>
          </a:ln>
        </p:spPr>
      </p:pic>
      <p:grpSp>
        <p:nvGrpSpPr>
          <p:cNvPr id="376" name="Google Shape;376;p37"/>
          <p:cNvGrpSpPr/>
          <p:nvPr/>
        </p:nvGrpSpPr>
        <p:grpSpPr>
          <a:xfrm>
            <a:off x="-745401" y="-3258111"/>
            <a:ext cx="10328434" cy="9321549"/>
            <a:chOff x="-745401" y="-3258111"/>
            <a:chExt cx="10328434" cy="9321549"/>
          </a:xfrm>
        </p:grpSpPr>
        <p:pic>
          <p:nvPicPr>
            <p:cNvPr id="377" name="Google Shape;377;p37"/>
            <p:cNvPicPr preferRelativeResize="0"/>
            <p:nvPr/>
          </p:nvPicPr>
          <p:blipFill>
            <a:blip r:embed="rId3">
              <a:alphaModFix amt="90000"/>
            </a:blip>
            <a:stretch>
              <a:fillRect/>
            </a:stretch>
          </p:blipFill>
          <p:spPr>
            <a:xfrm>
              <a:off x="-482661" y="4333288"/>
              <a:ext cx="1255383" cy="754572"/>
            </a:xfrm>
            <a:prstGeom prst="rect">
              <a:avLst/>
            </a:prstGeom>
            <a:noFill/>
            <a:ln>
              <a:noFill/>
            </a:ln>
          </p:spPr>
        </p:pic>
        <p:pic>
          <p:nvPicPr>
            <p:cNvPr id="378" name="Google Shape;378;p37"/>
            <p:cNvPicPr preferRelativeResize="0"/>
            <p:nvPr/>
          </p:nvPicPr>
          <p:blipFill>
            <a:blip r:embed="rId4">
              <a:alphaModFix amt="90000"/>
            </a:blip>
            <a:stretch>
              <a:fillRect/>
            </a:stretch>
          </p:blipFill>
          <p:spPr>
            <a:xfrm rot="-5400000">
              <a:off x="4150783" y="631188"/>
              <a:ext cx="9321549" cy="1542950"/>
            </a:xfrm>
            <a:prstGeom prst="rect">
              <a:avLst/>
            </a:prstGeom>
            <a:noFill/>
            <a:ln>
              <a:noFill/>
            </a:ln>
          </p:spPr>
        </p:pic>
        <p:pic>
          <p:nvPicPr>
            <p:cNvPr id="379" name="Google Shape;379;p37"/>
            <p:cNvPicPr preferRelativeResize="0"/>
            <p:nvPr/>
          </p:nvPicPr>
          <p:blipFill>
            <a:blip r:embed="rId5">
              <a:alphaModFix amt="90000"/>
            </a:blip>
            <a:stretch>
              <a:fillRect/>
            </a:stretch>
          </p:blipFill>
          <p:spPr>
            <a:xfrm rot="5400000">
              <a:off x="-2813427" y="917530"/>
              <a:ext cx="5754501" cy="1618451"/>
            </a:xfrm>
            <a:prstGeom prst="rect">
              <a:avLst/>
            </a:prstGeom>
            <a:noFill/>
            <a:ln>
              <a:noFill/>
            </a:ln>
          </p:spPr>
        </p:pic>
        <p:pic>
          <p:nvPicPr>
            <p:cNvPr id="380" name="Google Shape;380;p37"/>
            <p:cNvPicPr preferRelativeResize="0"/>
            <p:nvPr/>
          </p:nvPicPr>
          <p:blipFill>
            <a:blip r:embed="rId6">
              <a:alphaModFix amt="90000"/>
            </a:blip>
            <a:stretch>
              <a:fillRect/>
            </a:stretch>
          </p:blipFill>
          <p:spPr>
            <a:xfrm>
              <a:off x="5634067" y="-412827"/>
              <a:ext cx="3773307" cy="851202"/>
            </a:xfrm>
            <a:prstGeom prst="rect">
              <a:avLst/>
            </a:prstGeom>
            <a:noFill/>
            <a:ln>
              <a:noFill/>
            </a:ln>
          </p:spPr>
        </p:pic>
        <p:pic>
          <p:nvPicPr>
            <p:cNvPr id="381" name="Google Shape;381;p37"/>
            <p:cNvPicPr preferRelativeResize="0"/>
            <p:nvPr/>
          </p:nvPicPr>
          <p:blipFill>
            <a:blip r:embed="rId7">
              <a:alphaModFix amt="90000"/>
            </a:blip>
            <a:stretch>
              <a:fillRect/>
            </a:stretch>
          </p:blipFill>
          <p:spPr>
            <a:xfrm>
              <a:off x="286499" y="4797501"/>
              <a:ext cx="1481774" cy="183772"/>
            </a:xfrm>
            <a:prstGeom prst="rect">
              <a:avLst/>
            </a:prstGeom>
            <a:noFill/>
            <a:ln>
              <a:noFill/>
            </a:ln>
          </p:spPr>
        </p:pic>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pic>
        <p:nvPicPr>
          <p:cNvPr id="16" name="Google Shape;16;p3"/>
          <p:cNvPicPr preferRelativeResize="0"/>
          <p:nvPr/>
        </p:nvPicPr>
        <p:blipFill>
          <a:blip r:embed="rId2">
            <a:alphaModFix amt="60000"/>
          </a:blip>
          <a:stretch>
            <a:fillRect/>
          </a:stretch>
        </p:blipFill>
        <p:spPr>
          <a:xfrm flipH="1">
            <a:off x="1354" y="0"/>
            <a:ext cx="9141289" cy="5141975"/>
          </a:xfrm>
          <a:prstGeom prst="rect">
            <a:avLst/>
          </a:prstGeom>
          <a:noFill/>
          <a:ln>
            <a:noFill/>
          </a:ln>
        </p:spPr>
      </p:pic>
      <p:sp>
        <p:nvSpPr>
          <p:cNvPr id="17" name="Google Shape;17;p3"/>
          <p:cNvSpPr txBox="1">
            <a:spLocks noGrp="1"/>
          </p:cNvSpPr>
          <p:nvPr>
            <p:ph type="title"/>
          </p:nvPr>
        </p:nvSpPr>
        <p:spPr>
          <a:xfrm>
            <a:off x="1304075" y="2227563"/>
            <a:ext cx="5152200" cy="8418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8" name="Google Shape;18;p3"/>
          <p:cNvSpPr txBox="1">
            <a:spLocks noGrp="1"/>
          </p:cNvSpPr>
          <p:nvPr>
            <p:ph type="title" idx="2" hasCustomPrompt="1"/>
          </p:nvPr>
        </p:nvSpPr>
        <p:spPr>
          <a:xfrm>
            <a:off x="1304075" y="1167763"/>
            <a:ext cx="1146000" cy="8418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6000">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9" name="Google Shape;19;p3"/>
          <p:cNvSpPr txBox="1">
            <a:spLocks noGrp="1"/>
          </p:cNvSpPr>
          <p:nvPr>
            <p:ph type="subTitle" idx="1"/>
          </p:nvPr>
        </p:nvSpPr>
        <p:spPr>
          <a:xfrm>
            <a:off x="1304075" y="3056488"/>
            <a:ext cx="2332500" cy="643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20" name="Google Shape;20;p3"/>
          <p:cNvGrpSpPr/>
          <p:nvPr/>
        </p:nvGrpSpPr>
        <p:grpSpPr>
          <a:xfrm>
            <a:off x="-478645" y="-2054854"/>
            <a:ext cx="6159299" cy="7776130"/>
            <a:chOff x="-478645" y="-2054854"/>
            <a:chExt cx="6159299" cy="7776130"/>
          </a:xfrm>
        </p:grpSpPr>
        <p:pic>
          <p:nvPicPr>
            <p:cNvPr id="21" name="Google Shape;21;p3"/>
            <p:cNvPicPr preferRelativeResize="0"/>
            <p:nvPr/>
          </p:nvPicPr>
          <p:blipFill>
            <a:blip r:embed="rId3">
              <a:alphaModFix amt="90000"/>
            </a:blip>
            <a:stretch>
              <a:fillRect/>
            </a:stretch>
          </p:blipFill>
          <p:spPr>
            <a:xfrm rot="-5400000">
              <a:off x="-2238609" y="-16450"/>
              <a:ext cx="4885484" cy="808675"/>
            </a:xfrm>
            <a:prstGeom prst="rect">
              <a:avLst/>
            </a:prstGeom>
            <a:noFill/>
            <a:ln>
              <a:noFill/>
            </a:ln>
          </p:spPr>
        </p:pic>
        <p:pic>
          <p:nvPicPr>
            <p:cNvPr id="22" name="Google Shape;22;p3"/>
            <p:cNvPicPr preferRelativeResize="0"/>
            <p:nvPr/>
          </p:nvPicPr>
          <p:blipFill>
            <a:blip r:embed="rId4">
              <a:alphaModFix amt="90000"/>
            </a:blip>
            <a:stretch>
              <a:fillRect/>
            </a:stretch>
          </p:blipFill>
          <p:spPr>
            <a:xfrm>
              <a:off x="-478645" y="4331825"/>
              <a:ext cx="6159299" cy="1389450"/>
            </a:xfrm>
            <a:prstGeom prst="rect">
              <a:avLst/>
            </a:prstGeom>
            <a:noFill/>
            <a:ln>
              <a:noFill/>
            </a:ln>
          </p:spPr>
        </p:pic>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pic>
        <p:nvPicPr>
          <p:cNvPr id="24" name="Google Shape;24;p4"/>
          <p:cNvPicPr preferRelativeResize="0"/>
          <p:nvPr/>
        </p:nvPicPr>
        <p:blipFill>
          <a:blip r:embed="rId2">
            <a:alphaModFix amt="60000"/>
          </a:blip>
          <a:stretch>
            <a:fillRect/>
          </a:stretch>
        </p:blipFill>
        <p:spPr>
          <a:xfrm rot="10800000" flipH="1">
            <a:off x="1354" y="0"/>
            <a:ext cx="9141289" cy="5141975"/>
          </a:xfrm>
          <a:prstGeom prst="rect">
            <a:avLst/>
          </a:prstGeom>
          <a:noFill/>
          <a:ln>
            <a:noFill/>
          </a:ln>
        </p:spPr>
      </p:pic>
      <p:sp>
        <p:nvSpPr>
          <p:cNvPr id="25" name="Google Shape;25;p4"/>
          <p:cNvSpPr txBox="1">
            <a:spLocks noGrp="1"/>
          </p:cNvSpPr>
          <p:nvPr>
            <p:ph type="title"/>
          </p:nvPr>
        </p:nvSpPr>
        <p:spPr>
          <a:xfrm>
            <a:off x="1653600" y="717588"/>
            <a:ext cx="5836800" cy="770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0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a:endParaRPr/>
          </a:p>
        </p:txBody>
      </p:sp>
      <p:sp>
        <p:nvSpPr>
          <p:cNvPr id="26" name="Google Shape;26;p4"/>
          <p:cNvSpPr txBox="1">
            <a:spLocks noGrp="1"/>
          </p:cNvSpPr>
          <p:nvPr>
            <p:ph type="body" idx="1"/>
          </p:nvPr>
        </p:nvSpPr>
        <p:spPr>
          <a:xfrm>
            <a:off x="1653600" y="1512562"/>
            <a:ext cx="5836800" cy="2826300"/>
          </a:xfrm>
          <a:prstGeom prst="rect">
            <a:avLst/>
          </a:prstGeom>
        </p:spPr>
        <p:txBody>
          <a:bodyPr spcFirstLastPara="1" wrap="square" lIns="91425" tIns="91425" rIns="91425" bIns="91425" anchor="t" anchorCtr="0">
            <a:noAutofit/>
          </a:bodyPr>
          <a:lstStyle>
            <a:lvl1pPr marL="457200" lvl="0" indent="-317500" algn="ctr" rtl="0">
              <a:lnSpc>
                <a:spcPct val="100000"/>
              </a:lnSpc>
              <a:spcBef>
                <a:spcPts val="0"/>
              </a:spcBef>
              <a:spcAft>
                <a:spcPts val="0"/>
              </a:spcAft>
              <a:buSzPts val="1400"/>
              <a:buFont typeface="Nunito Light"/>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grpSp>
        <p:nvGrpSpPr>
          <p:cNvPr id="27" name="Google Shape;27;p4"/>
          <p:cNvGrpSpPr/>
          <p:nvPr/>
        </p:nvGrpSpPr>
        <p:grpSpPr>
          <a:xfrm>
            <a:off x="-896945" y="-294048"/>
            <a:ext cx="10205494" cy="6365161"/>
            <a:chOff x="-896945" y="-294048"/>
            <a:chExt cx="10205494" cy="6365161"/>
          </a:xfrm>
        </p:grpSpPr>
        <p:pic>
          <p:nvPicPr>
            <p:cNvPr id="28" name="Google Shape;28;p4"/>
            <p:cNvPicPr preferRelativeResize="0"/>
            <p:nvPr/>
          </p:nvPicPr>
          <p:blipFill>
            <a:blip r:embed="rId3">
              <a:alphaModFix amt="90000"/>
            </a:blip>
            <a:stretch>
              <a:fillRect/>
            </a:stretch>
          </p:blipFill>
          <p:spPr>
            <a:xfrm rot="5400000">
              <a:off x="6617536" y="1632615"/>
              <a:ext cx="4617677" cy="764350"/>
            </a:xfrm>
            <a:prstGeom prst="rect">
              <a:avLst/>
            </a:prstGeom>
            <a:noFill/>
            <a:ln>
              <a:noFill/>
            </a:ln>
          </p:spPr>
        </p:pic>
        <p:pic>
          <p:nvPicPr>
            <p:cNvPr id="29" name="Google Shape;29;p4"/>
            <p:cNvPicPr preferRelativeResize="0"/>
            <p:nvPr/>
          </p:nvPicPr>
          <p:blipFill>
            <a:blip r:embed="rId4">
              <a:alphaModFix amt="90000"/>
            </a:blip>
            <a:stretch>
              <a:fillRect/>
            </a:stretch>
          </p:blipFill>
          <p:spPr>
            <a:xfrm rot="5400000">
              <a:off x="-2954396" y="2403488"/>
              <a:ext cx="5725076" cy="1610175"/>
            </a:xfrm>
            <a:prstGeom prst="rect">
              <a:avLst/>
            </a:prstGeom>
            <a:noFill/>
            <a:ln>
              <a:noFill/>
            </a:ln>
          </p:spPr>
        </p:pic>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2"/>
        <p:cNvGrpSpPr/>
        <p:nvPr/>
      </p:nvGrpSpPr>
      <p:grpSpPr>
        <a:xfrm>
          <a:off x="0" y="0"/>
          <a:ext cx="0" cy="0"/>
          <a:chOff x="0" y="0"/>
          <a:chExt cx="0" cy="0"/>
        </a:xfrm>
      </p:grpSpPr>
      <p:pic>
        <p:nvPicPr>
          <p:cNvPr id="43" name="Google Shape;43;p6"/>
          <p:cNvPicPr preferRelativeResize="0"/>
          <p:nvPr/>
        </p:nvPicPr>
        <p:blipFill>
          <a:blip r:embed="rId2">
            <a:alphaModFix amt="60000"/>
          </a:blip>
          <a:stretch>
            <a:fillRect/>
          </a:stretch>
        </p:blipFill>
        <p:spPr>
          <a:xfrm rot="10800000" flipH="1">
            <a:off x="1354" y="0"/>
            <a:ext cx="9141289" cy="5141975"/>
          </a:xfrm>
          <a:prstGeom prst="rect">
            <a:avLst/>
          </a:prstGeom>
          <a:noFill/>
          <a:ln>
            <a:noFill/>
          </a:ln>
        </p:spPr>
      </p:pic>
      <p:sp>
        <p:nvSpPr>
          <p:cNvPr id="44" name="Google Shape;44;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0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a:endParaRPr/>
          </a:p>
        </p:txBody>
      </p:sp>
      <p:grpSp>
        <p:nvGrpSpPr>
          <p:cNvPr id="45" name="Google Shape;45;p6"/>
          <p:cNvGrpSpPr/>
          <p:nvPr/>
        </p:nvGrpSpPr>
        <p:grpSpPr>
          <a:xfrm>
            <a:off x="-1743908" y="-237216"/>
            <a:ext cx="11112655" cy="5654470"/>
            <a:chOff x="-1743908" y="-237216"/>
            <a:chExt cx="11112655" cy="5654470"/>
          </a:xfrm>
        </p:grpSpPr>
        <p:pic>
          <p:nvPicPr>
            <p:cNvPr id="46" name="Google Shape;46;p6"/>
            <p:cNvPicPr preferRelativeResize="0"/>
            <p:nvPr/>
          </p:nvPicPr>
          <p:blipFill>
            <a:blip r:embed="rId3">
              <a:alphaModFix amt="90000"/>
            </a:blip>
            <a:stretch>
              <a:fillRect/>
            </a:stretch>
          </p:blipFill>
          <p:spPr>
            <a:xfrm>
              <a:off x="8113364" y="4595376"/>
              <a:ext cx="1255383" cy="754572"/>
            </a:xfrm>
            <a:prstGeom prst="rect">
              <a:avLst/>
            </a:prstGeom>
            <a:noFill/>
            <a:ln>
              <a:noFill/>
            </a:ln>
          </p:spPr>
        </p:pic>
        <p:pic>
          <p:nvPicPr>
            <p:cNvPr id="47" name="Google Shape;47;p6"/>
            <p:cNvPicPr preferRelativeResize="0"/>
            <p:nvPr/>
          </p:nvPicPr>
          <p:blipFill>
            <a:blip r:embed="rId4">
              <a:alphaModFix amt="90000"/>
            </a:blip>
            <a:stretch>
              <a:fillRect/>
            </a:stretch>
          </p:blipFill>
          <p:spPr>
            <a:xfrm>
              <a:off x="-1743908" y="-110127"/>
              <a:ext cx="3773307" cy="851202"/>
            </a:xfrm>
            <a:prstGeom prst="rect">
              <a:avLst/>
            </a:prstGeom>
            <a:noFill/>
            <a:ln>
              <a:noFill/>
            </a:ln>
          </p:spPr>
        </p:pic>
        <p:pic>
          <p:nvPicPr>
            <p:cNvPr id="48" name="Google Shape;48;p6"/>
            <p:cNvPicPr preferRelativeResize="0"/>
            <p:nvPr/>
          </p:nvPicPr>
          <p:blipFill>
            <a:blip r:embed="rId5">
              <a:alphaModFix amt="90000"/>
            </a:blip>
            <a:stretch>
              <a:fillRect/>
            </a:stretch>
          </p:blipFill>
          <p:spPr>
            <a:xfrm rot="-5400000">
              <a:off x="8051162" y="3239398"/>
              <a:ext cx="1481784" cy="376950"/>
            </a:xfrm>
            <a:prstGeom prst="rect">
              <a:avLst/>
            </a:prstGeom>
            <a:noFill/>
            <a:ln>
              <a:noFill/>
            </a:ln>
          </p:spPr>
        </p:pic>
        <p:pic>
          <p:nvPicPr>
            <p:cNvPr id="49" name="Google Shape;49;p6"/>
            <p:cNvPicPr preferRelativeResize="0"/>
            <p:nvPr/>
          </p:nvPicPr>
          <p:blipFill>
            <a:blip r:embed="rId6">
              <a:alphaModFix amt="90000"/>
            </a:blip>
            <a:stretch>
              <a:fillRect/>
            </a:stretch>
          </p:blipFill>
          <p:spPr>
            <a:xfrm>
              <a:off x="620117" y="4792672"/>
              <a:ext cx="3773307" cy="624583"/>
            </a:xfrm>
            <a:prstGeom prst="rect">
              <a:avLst/>
            </a:prstGeom>
            <a:noFill/>
            <a:ln>
              <a:noFill/>
            </a:ln>
          </p:spPr>
        </p:pic>
        <p:pic>
          <p:nvPicPr>
            <p:cNvPr id="50" name="Google Shape;50;p6"/>
            <p:cNvPicPr preferRelativeResize="0"/>
            <p:nvPr/>
          </p:nvPicPr>
          <p:blipFill>
            <a:blip r:embed="rId6">
              <a:alphaModFix amt="90000"/>
            </a:blip>
            <a:stretch>
              <a:fillRect/>
            </a:stretch>
          </p:blipFill>
          <p:spPr>
            <a:xfrm>
              <a:off x="5508017" y="-237216"/>
              <a:ext cx="3773307" cy="624583"/>
            </a:xfrm>
            <a:prstGeom prst="rect">
              <a:avLst/>
            </a:prstGeom>
            <a:noFill/>
            <a:ln>
              <a:noFill/>
            </a:ln>
          </p:spPr>
        </p:pic>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1"/>
        <p:cNvGrpSpPr/>
        <p:nvPr/>
      </p:nvGrpSpPr>
      <p:grpSpPr>
        <a:xfrm>
          <a:off x="0" y="0"/>
          <a:ext cx="0" cy="0"/>
          <a:chOff x="0" y="0"/>
          <a:chExt cx="0" cy="0"/>
        </a:xfrm>
      </p:grpSpPr>
      <p:pic>
        <p:nvPicPr>
          <p:cNvPr id="52" name="Google Shape;52;p7"/>
          <p:cNvPicPr preferRelativeResize="0"/>
          <p:nvPr/>
        </p:nvPicPr>
        <p:blipFill>
          <a:blip r:embed="rId2">
            <a:alphaModFix amt="60000"/>
          </a:blip>
          <a:stretch>
            <a:fillRect/>
          </a:stretch>
        </p:blipFill>
        <p:spPr>
          <a:xfrm>
            <a:off x="1354" y="0"/>
            <a:ext cx="9141289" cy="5141975"/>
          </a:xfrm>
          <a:prstGeom prst="rect">
            <a:avLst/>
          </a:prstGeom>
          <a:noFill/>
          <a:ln>
            <a:noFill/>
          </a:ln>
        </p:spPr>
      </p:pic>
      <p:sp>
        <p:nvSpPr>
          <p:cNvPr id="53" name="Google Shape;53;p7"/>
          <p:cNvSpPr txBox="1">
            <a:spLocks noGrp="1"/>
          </p:cNvSpPr>
          <p:nvPr>
            <p:ph type="title"/>
          </p:nvPr>
        </p:nvSpPr>
        <p:spPr>
          <a:xfrm>
            <a:off x="851150" y="1213075"/>
            <a:ext cx="4809600" cy="845400"/>
          </a:xfrm>
          <a:prstGeom prst="rect">
            <a:avLst/>
          </a:prstGeom>
        </p:spPr>
        <p:txBody>
          <a:bodyPr spcFirstLastPara="1" wrap="square" lIns="91425" tIns="91425" rIns="91425" bIns="91425" anchor="b" anchorCtr="0">
            <a:noAutofit/>
          </a:bodyPr>
          <a:lstStyle>
            <a:lvl1pPr lvl="0" rtl="0">
              <a:spcBef>
                <a:spcPts val="0"/>
              </a:spcBef>
              <a:spcAft>
                <a:spcPts val="0"/>
              </a:spcAft>
              <a:buSzPts val="40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a:endParaRPr/>
          </a:p>
        </p:txBody>
      </p:sp>
      <p:sp>
        <p:nvSpPr>
          <p:cNvPr id="54" name="Google Shape;54;p7"/>
          <p:cNvSpPr txBox="1">
            <a:spLocks noGrp="1"/>
          </p:cNvSpPr>
          <p:nvPr>
            <p:ph type="subTitle" idx="1"/>
          </p:nvPr>
        </p:nvSpPr>
        <p:spPr>
          <a:xfrm>
            <a:off x="851150" y="2037125"/>
            <a:ext cx="4809600" cy="1893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1600"/>
              </a:spcBef>
              <a:spcAft>
                <a:spcPts val="0"/>
              </a:spcAft>
              <a:buClr>
                <a:srgbClr val="E76A28"/>
              </a:buClr>
              <a:buSzPts val="1500"/>
              <a:buFont typeface="Nunito Light"/>
              <a:buChar char="■"/>
              <a:defRPr/>
            </a:lvl3pPr>
            <a:lvl4pPr lvl="3" algn="ctr" rtl="0">
              <a:lnSpc>
                <a:spcPct val="100000"/>
              </a:lnSpc>
              <a:spcBef>
                <a:spcPts val="1600"/>
              </a:spcBef>
              <a:spcAft>
                <a:spcPts val="0"/>
              </a:spcAft>
              <a:buClr>
                <a:srgbClr val="E76A28"/>
              </a:buClr>
              <a:buSzPts val="1500"/>
              <a:buFont typeface="Nunito Light"/>
              <a:buChar char="●"/>
              <a:defRPr/>
            </a:lvl4pPr>
            <a:lvl5pPr lvl="4" algn="ctr" rtl="0">
              <a:lnSpc>
                <a:spcPct val="100000"/>
              </a:lnSpc>
              <a:spcBef>
                <a:spcPts val="1600"/>
              </a:spcBef>
              <a:spcAft>
                <a:spcPts val="0"/>
              </a:spcAft>
              <a:buClr>
                <a:srgbClr val="E76A28"/>
              </a:buClr>
              <a:buSzPts val="1400"/>
              <a:buFont typeface="Nunito Light"/>
              <a:buChar char="○"/>
              <a:defRPr/>
            </a:lvl5pPr>
            <a:lvl6pPr lvl="5" algn="ctr" rtl="0">
              <a:lnSpc>
                <a:spcPct val="100000"/>
              </a:lnSpc>
              <a:spcBef>
                <a:spcPts val="1600"/>
              </a:spcBef>
              <a:spcAft>
                <a:spcPts val="0"/>
              </a:spcAft>
              <a:buClr>
                <a:srgbClr val="999999"/>
              </a:buClr>
              <a:buSzPts val="1400"/>
              <a:buFont typeface="Nunito Light"/>
              <a:buChar char="■"/>
              <a:defRPr/>
            </a:lvl6pPr>
            <a:lvl7pPr lvl="6" algn="ctr" rtl="0">
              <a:lnSpc>
                <a:spcPct val="100000"/>
              </a:lnSpc>
              <a:spcBef>
                <a:spcPts val="1600"/>
              </a:spcBef>
              <a:spcAft>
                <a:spcPts val="0"/>
              </a:spcAft>
              <a:buClr>
                <a:srgbClr val="999999"/>
              </a:buClr>
              <a:buSzPts val="1300"/>
              <a:buFont typeface="Nunito Light"/>
              <a:buChar char="●"/>
              <a:defRPr/>
            </a:lvl7pPr>
            <a:lvl8pPr lvl="7" algn="ctr" rtl="0">
              <a:lnSpc>
                <a:spcPct val="100000"/>
              </a:lnSpc>
              <a:spcBef>
                <a:spcPts val="1600"/>
              </a:spcBef>
              <a:spcAft>
                <a:spcPts val="0"/>
              </a:spcAft>
              <a:buClr>
                <a:srgbClr val="999999"/>
              </a:buClr>
              <a:buSzPts val="1300"/>
              <a:buFont typeface="Nunito Light"/>
              <a:buChar char="○"/>
              <a:defRPr/>
            </a:lvl8pPr>
            <a:lvl9pPr lvl="8" algn="ctr" rtl="0">
              <a:lnSpc>
                <a:spcPct val="100000"/>
              </a:lnSpc>
              <a:spcBef>
                <a:spcPts val="1600"/>
              </a:spcBef>
              <a:spcAft>
                <a:spcPts val="1600"/>
              </a:spcAft>
              <a:buClr>
                <a:srgbClr val="999999"/>
              </a:buClr>
              <a:buSzPts val="1400"/>
              <a:buFont typeface="Nunito Light"/>
              <a:buChar char="■"/>
              <a:defRPr/>
            </a:lvl9pPr>
          </a:lstStyle>
          <a:p>
            <a:endParaRPr/>
          </a:p>
        </p:txBody>
      </p:sp>
      <p:pic>
        <p:nvPicPr>
          <p:cNvPr id="55" name="Google Shape;55;p7"/>
          <p:cNvPicPr preferRelativeResize="0"/>
          <p:nvPr/>
        </p:nvPicPr>
        <p:blipFill>
          <a:blip r:embed="rId3">
            <a:alphaModFix amt="90000"/>
          </a:blip>
          <a:stretch>
            <a:fillRect/>
          </a:stretch>
        </p:blipFill>
        <p:spPr>
          <a:xfrm flipH="1">
            <a:off x="-1808934" y="4403100"/>
            <a:ext cx="4885484" cy="808675"/>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2"/>
        <p:cNvGrpSpPr/>
        <p:nvPr/>
      </p:nvGrpSpPr>
      <p:grpSpPr>
        <a:xfrm>
          <a:off x="0" y="0"/>
          <a:ext cx="0" cy="0"/>
          <a:chOff x="0" y="0"/>
          <a:chExt cx="0" cy="0"/>
        </a:xfrm>
      </p:grpSpPr>
      <p:pic>
        <p:nvPicPr>
          <p:cNvPr id="63" name="Google Shape;63;p9"/>
          <p:cNvPicPr preferRelativeResize="0"/>
          <p:nvPr/>
        </p:nvPicPr>
        <p:blipFill>
          <a:blip r:embed="rId2">
            <a:alphaModFix amt="60000"/>
          </a:blip>
          <a:stretch>
            <a:fillRect/>
          </a:stretch>
        </p:blipFill>
        <p:spPr>
          <a:xfrm flipH="1">
            <a:off x="1354" y="0"/>
            <a:ext cx="9141289" cy="5141975"/>
          </a:xfrm>
          <a:prstGeom prst="rect">
            <a:avLst/>
          </a:prstGeom>
          <a:noFill/>
          <a:ln>
            <a:noFill/>
          </a:ln>
        </p:spPr>
      </p:pic>
      <p:sp>
        <p:nvSpPr>
          <p:cNvPr id="64" name="Google Shape;64;p9"/>
          <p:cNvSpPr txBox="1">
            <a:spLocks noGrp="1"/>
          </p:cNvSpPr>
          <p:nvPr>
            <p:ph type="title"/>
          </p:nvPr>
        </p:nvSpPr>
        <p:spPr>
          <a:xfrm>
            <a:off x="3897050" y="1606450"/>
            <a:ext cx="3736500" cy="1262700"/>
          </a:xfrm>
          <a:prstGeom prst="rect">
            <a:avLst/>
          </a:prstGeom>
        </p:spPr>
        <p:txBody>
          <a:bodyPr spcFirstLastPara="1" wrap="square" lIns="91425" tIns="91425" rIns="91425" bIns="91425" anchor="b" anchorCtr="0">
            <a:noAutofit/>
          </a:bodyPr>
          <a:lstStyle>
            <a:lvl1pPr lvl="0" algn="r" rtl="0">
              <a:spcBef>
                <a:spcPts val="0"/>
              </a:spcBef>
              <a:spcAft>
                <a:spcPts val="0"/>
              </a:spcAft>
              <a:buSzPts val="4000"/>
              <a:buNone/>
              <a:defRPr sz="6000"/>
            </a:lvl1pPr>
            <a:lvl2pPr lvl="1" algn="ctr" rtl="0">
              <a:spcBef>
                <a:spcPts val="0"/>
              </a:spcBef>
              <a:spcAft>
                <a:spcPts val="0"/>
              </a:spcAft>
              <a:buSzPts val="4000"/>
              <a:buNone/>
              <a:defRPr/>
            </a:lvl2pPr>
            <a:lvl3pPr lvl="2" algn="ctr" rtl="0">
              <a:spcBef>
                <a:spcPts val="0"/>
              </a:spcBef>
              <a:spcAft>
                <a:spcPts val="0"/>
              </a:spcAft>
              <a:buSzPts val="4000"/>
              <a:buNone/>
              <a:defRPr/>
            </a:lvl3pPr>
            <a:lvl4pPr lvl="3" algn="ctr" rtl="0">
              <a:spcBef>
                <a:spcPts val="0"/>
              </a:spcBef>
              <a:spcAft>
                <a:spcPts val="0"/>
              </a:spcAft>
              <a:buSzPts val="4000"/>
              <a:buNone/>
              <a:defRPr/>
            </a:lvl4pPr>
            <a:lvl5pPr lvl="4" algn="ctr" rtl="0">
              <a:spcBef>
                <a:spcPts val="0"/>
              </a:spcBef>
              <a:spcAft>
                <a:spcPts val="0"/>
              </a:spcAft>
              <a:buSzPts val="4000"/>
              <a:buNone/>
              <a:defRPr/>
            </a:lvl5pPr>
            <a:lvl6pPr lvl="5" algn="ctr" rtl="0">
              <a:spcBef>
                <a:spcPts val="0"/>
              </a:spcBef>
              <a:spcAft>
                <a:spcPts val="0"/>
              </a:spcAft>
              <a:buSzPts val="4000"/>
              <a:buNone/>
              <a:defRPr/>
            </a:lvl6pPr>
            <a:lvl7pPr lvl="6" algn="ctr" rtl="0">
              <a:spcBef>
                <a:spcPts val="0"/>
              </a:spcBef>
              <a:spcAft>
                <a:spcPts val="0"/>
              </a:spcAft>
              <a:buSzPts val="4000"/>
              <a:buNone/>
              <a:defRPr/>
            </a:lvl7pPr>
            <a:lvl8pPr lvl="7" algn="ctr" rtl="0">
              <a:spcBef>
                <a:spcPts val="0"/>
              </a:spcBef>
              <a:spcAft>
                <a:spcPts val="0"/>
              </a:spcAft>
              <a:buSzPts val="4000"/>
              <a:buNone/>
              <a:defRPr/>
            </a:lvl8pPr>
            <a:lvl9pPr lvl="8" algn="ctr" rtl="0">
              <a:spcBef>
                <a:spcPts val="0"/>
              </a:spcBef>
              <a:spcAft>
                <a:spcPts val="0"/>
              </a:spcAft>
              <a:buSzPts val="4000"/>
              <a:buNone/>
              <a:defRPr/>
            </a:lvl9pPr>
          </a:lstStyle>
          <a:p>
            <a:endParaRPr/>
          </a:p>
        </p:txBody>
      </p:sp>
      <p:sp>
        <p:nvSpPr>
          <p:cNvPr id="65" name="Google Shape;65;p9"/>
          <p:cNvSpPr txBox="1">
            <a:spLocks noGrp="1"/>
          </p:cNvSpPr>
          <p:nvPr>
            <p:ph type="subTitle" idx="1"/>
          </p:nvPr>
        </p:nvSpPr>
        <p:spPr>
          <a:xfrm>
            <a:off x="3897050" y="2773550"/>
            <a:ext cx="3736500" cy="671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pic>
        <p:nvPicPr>
          <p:cNvPr id="66" name="Google Shape;66;p9"/>
          <p:cNvPicPr preferRelativeResize="0"/>
          <p:nvPr/>
        </p:nvPicPr>
        <p:blipFill>
          <a:blip r:embed="rId3">
            <a:alphaModFix amt="90000"/>
          </a:blip>
          <a:stretch>
            <a:fillRect/>
          </a:stretch>
        </p:blipFill>
        <p:spPr>
          <a:xfrm>
            <a:off x="4769554" y="4141625"/>
            <a:ext cx="5725076" cy="1610175"/>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77"/>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78"/>
        <p:cNvGrpSpPr/>
        <p:nvPr/>
      </p:nvGrpSpPr>
      <p:grpSpPr>
        <a:xfrm>
          <a:off x="0" y="0"/>
          <a:ext cx="0" cy="0"/>
          <a:chOff x="0" y="0"/>
          <a:chExt cx="0" cy="0"/>
        </a:xfrm>
      </p:grpSpPr>
      <p:pic>
        <p:nvPicPr>
          <p:cNvPr id="79" name="Google Shape;79;p13"/>
          <p:cNvPicPr preferRelativeResize="0"/>
          <p:nvPr/>
        </p:nvPicPr>
        <p:blipFill>
          <a:blip r:embed="rId2">
            <a:alphaModFix amt="60000"/>
          </a:blip>
          <a:stretch>
            <a:fillRect/>
          </a:stretch>
        </p:blipFill>
        <p:spPr>
          <a:xfrm flipH="1">
            <a:off x="1354" y="0"/>
            <a:ext cx="9141289" cy="5141975"/>
          </a:xfrm>
          <a:prstGeom prst="rect">
            <a:avLst/>
          </a:prstGeom>
          <a:noFill/>
          <a:ln>
            <a:noFill/>
          </a:ln>
        </p:spPr>
      </p:pic>
      <p:sp>
        <p:nvSpPr>
          <p:cNvPr id="80" name="Google Shape;80;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0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a:endParaRPr/>
          </a:p>
        </p:txBody>
      </p:sp>
      <p:sp>
        <p:nvSpPr>
          <p:cNvPr id="81" name="Google Shape;81;p13"/>
          <p:cNvSpPr txBox="1">
            <a:spLocks noGrp="1"/>
          </p:cNvSpPr>
          <p:nvPr>
            <p:ph type="subTitle" idx="1"/>
          </p:nvPr>
        </p:nvSpPr>
        <p:spPr>
          <a:xfrm>
            <a:off x="712725" y="2193175"/>
            <a:ext cx="24783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82" name="Google Shape;82;p13"/>
          <p:cNvSpPr txBox="1">
            <a:spLocks noGrp="1"/>
          </p:cNvSpPr>
          <p:nvPr>
            <p:ph type="subTitle" idx="2"/>
          </p:nvPr>
        </p:nvSpPr>
        <p:spPr>
          <a:xfrm>
            <a:off x="3332850" y="2193175"/>
            <a:ext cx="24783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83" name="Google Shape;83;p13"/>
          <p:cNvSpPr txBox="1">
            <a:spLocks noGrp="1"/>
          </p:cNvSpPr>
          <p:nvPr>
            <p:ph type="subTitle" idx="3"/>
          </p:nvPr>
        </p:nvSpPr>
        <p:spPr>
          <a:xfrm>
            <a:off x="712725" y="4007575"/>
            <a:ext cx="24783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84" name="Google Shape;84;p13"/>
          <p:cNvSpPr txBox="1">
            <a:spLocks noGrp="1"/>
          </p:cNvSpPr>
          <p:nvPr>
            <p:ph type="subTitle" idx="4"/>
          </p:nvPr>
        </p:nvSpPr>
        <p:spPr>
          <a:xfrm>
            <a:off x="3332850" y="4007575"/>
            <a:ext cx="24783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85" name="Google Shape;85;p13"/>
          <p:cNvSpPr txBox="1">
            <a:spLocks noGrp="1"/>
          </p:cNvSpPr>
          <p:nvPr>
            <p:ph type="subTitle" idx="5"/>
          </p:nvPr>
        </p:nvSpPr>
        <p:spPr>
          <a:xfrm>
            <a:off x="5953050" y="2193175"/>
            <a:ext cx="24783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86" name="Google Shape;86;p13"/>
          <p:cNvSpPr txBox="1">
            <a:spLocks noGrp="1"/>
          </p:cNvSpPr>
          <p:nvPr>
            <p:ph type="subTitle" idx="6"/>
          </p:nvPr>
        </p:nvSpPr>
        <p:spPr>
          <a:xfrm>
            <a:off x="5953050" y="4007575"/>
            <a:ext cx="24783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87" name="Google Shape;87;p13"/>
          <p:cNvSpPr txBox="1">
            <a:spLocks noGrp="1"/>
          </p:cNvSpPr>
          <p:nvPr>
            <p:ph type="title" idx="7" hasCustomPrompt="1"/>
          </p:nvPr>
        </p:nvSpPr>
        <p:spPr>
          <a:xfrm>
            <a:off x="1628165" y="1344783"/>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8" name="Google Shape;88;p13"/>
          <p:cNvSpPr txBox="1">
            <a:spLocks noGrp="1"/>
          </p:cNvSpPr>
          <p:nvPr>
            <p:ph type="title" idx="8" hasCustomPrompt="1"/>
          </p:nvPr>
        </p:nvSpPr>
        <p:spPr>
          <a:xfrm>
            <a:off x="1628165" y="3159191"/>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9" name="Google Shape;89;p13"/>
          <p:cNvSpPr txBox="1">
            <a:spLocks noGrp="1"/>
          </p:cNvSpPr>
          <p:nvPr>
            <p:ph type="title" idx="9" hasCustomPrompt="1"/>
          </p:nvPr>
        </p:nvSpPr>
        <p:spPr>
          <a:xfrm>
            <a:off x="4204650" y="1344783"/>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0" name="Google Shape;90;p13"/>
          <p:cNvSpPr txBox="1">
            <a:spLocks noGrp="1"/>
          </p:cNvSpPr>
          <p:nvPr>
            <p:ph type="title" idx="13" hasCustomPrompt="1"/>
          </p:nvPr>
        </p:nvSpPr>
        <p:spPr>
          <a:xfrm>
            <a:off x="4204650" y="3159191"/>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1" name="Google Shape;91;p13"/>
          <p:cNvSpPr txBox="1">
            <a:spLocks noGrp="1"/>
          </p:cNvSpPr>
          <p:nvPr>
            <p:ph type="title" idx="14" hasCustomPrompt="1"/>
          </p:nvPr>
        </p:nvSpPr>
        <p:spPr>
          <a:xfrm>
            <a:off x="6824850" y="1344783"/>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2" name="Google Shape;92;p13"/>
          <p:cNvSpPr txBox="1">
            <a:spLocks noGrp="1"/>
          </p:cNvSpPr>
          <p:nvPr>
            <p:ph type="title" idx="15" hasCustomPrompt="1"/>
          </p:nvPr>
        </p:nvSpPr>
        <p:spPr>
          <a:xfrm>
            <a:off x="6824850" y="3159191"/>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3" name="Google Shape;93;p13"/>
          <p:cNvSpPr txBox="1">
            <a:spLocks noGrp="1"/>
          </p:cNvSpPr>
          <p:nvPr>
            <p:ph type="subTitle" idx="16"/>
          </p:nvPr>
        </p:nvSpPr>
        <p:spPr>
          <a:xfrm>
            <a:off x="712725" y="1904175"/>
            <a:ext cx="2478300" cy="394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solidFill>
                  <a:schemeClr val="dk1"/>
                </a:solidFill>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94" name="Google Shape;94;p13"/>
          <p:cNvSpPr txBox="1">
            <a:spLocks noGrp="1"/>
          </p:cNvSpPr>
          <p:nvPr>
            <p:ph type="subTitle" idx="17"/>
          </p:nvPr>
        </p:nvSpPr>
        <p:spPr>
          <a:xfrm>
            <a:off x="3332850" y="1904175"/>
            <a:ext cx="2478300" cy="394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solidFill>
                  <a:schemeClr val="dk1"/>
                </a:solidFill>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95" name="Google Shape;95;p13"/>
          <p:cNvSpPr txBox="1">
            <a:spLocks noGrp="1"/>
          </p:cNvSpPr>
          <p:nvPr>
            <p:ph type="subTitle" idx="18"/>
          </p:nvPr>
        </p:nvSpPr>
        <p:spPr>
          <a:xfrm>
            <a:off x="5953050" y="1904175"/>
            <a:ext cx="2478300" cy="394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solidFill>
                  <a:schemeClr val="dk1"/>
                </a:solidFill>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96" name="Google Shape;96;p13"/>
          <p:cNvSpPr txBox="1">
            <a:spLocks noGrp="1"/>
          </p:cNvSpPr>
          <p:nvPr>
            <p:ph type="subTitle" idx="19"/>
          </p:nvPr>
        </p:nvSpPr>
        <p:spPr>
          <a:xfrm>
            <a:off x="712725" y="3718650"/>
            <a:ext cx="2478300" cy="394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solidFill>
                  <a:schemeClr val="dk1"/>
                </a:solidFill>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97" name="Google Shape;97;p13"/>
          <p:cNvSpPr txBox="1">
            <a:spLocks noGrp="1"/>
          </p:cNvSpPr>
          <p:nvPr>
            <p:ph type="subTitle" idx="20"/>
          </p:nvPr>
        </p:nvSpPr>
        <p:spPr>
          <a:xfrm>
            <a:off x="3332850" y="3718650"/>
            <a:ext cx="2478300" cy="394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solidFill>
                  <a:schemeClr val="dk1"/>
                </a:solidFill>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98" name="Google Shape;98;p13"/>
          <p:cNvSpPr txBox="1">
            <a:spLocks noGrp="1"/>
          </p:cNvSpPr>
          <p:nvPr>
            <p:ph type="subTitle" idx="21"/>
          </p:nvPr>
        </p:nvSpPr>
        <p:spPr>
          <a:xfrm>
            <a:off x="5953050" y="3718650"/>
            <a:ext cx="2478300" cy="394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solidFill>
                  <a:schemeClr val="dk1"/>
                </a:solidFill>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99" name="Google Shape;99;p13"/>
          <p:cNvGrpSpPr/>
          <p:nvPr/>
        </p:nvGrpSpPr>
        <p:grpSpPr>
          <a:xfrm>
            <a:off x="-1820183" y="-208700"/>
            <a:ext cx="12673307" cy="5873951"/>
            <a:chOff x="-1820183" y="-208700"/>
            <a:chExt cx="12673307" cy="5873951"/>
          </a:xfrm>
        </p:grpSpPr>
        <p:pic>
          <p:nvPicPr>
            <p:cNvPr id="100" name="Google Shape;100;p13"/>
            <p:cNvPicPr preferRelativeResize="0"/>
            <p:nvPr/>
          </p:nvPicPr>
          <p:blipFill>
            <a:blip r:embed="rId3">
              <a:alphaModFix amt="90000"/>
            </a:blip>
            <a:stretch>
              <a:fillRect/>
            </a:stretch>
          </p:blipFill>
          <p:spPr>
            <a:xfrm>
              <a:off x="-1820183" y="-208700"/>
              <a:ext cx="3773307" cy="1061238"/>
            </a:xfrm>
            <a:prstGeom prst="rect">
              <a:avLst/>
            </a:prstGeom>
            <a:noFill/>
            <a:ln>
              <a:noFill/>
            </a:ln>
          </p:spPr>
        </p:pic>
        <p:pic>
          <p:nvPicPr>
            <p:cNvPr id="101" name="Google Shape;101;p13"/>
            <p:cNvPicPr preferRelativeResize="0"/>
            <p:nvPr/>
          </p:nvPicPr>
          <p:blipFill>
            <a:blip r:embed="rId3">
              <a:alphaModFix amt="90000"/>
            </a:blip>
            <a:stretch>
              <a:fillRect/>
            </a:stretch>
          </p:blipFill>
          <p:spPr>
            <a:xfrm rot="10800000" flipH="1">
              <a:off x="7079817" y="4604012"/>
              <a:ext cx="3773307" cy="1061238"/>
            </a:xfrm>
            <a:prstGeom prst="rect">
              <a:avLst/>
            </a:prstGeom>
            <a:noFill/>
            <a:ln>
              <a:noFill/>
            </a:ln>
          </p:spPr>
        </p:pic>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header 1">
  <p:cSld name="SECTION_HEADER_1">
    <p:spTree>
      <p:nvGrpSpPr>
        <p:cNvPr id="1" name="Shape 102"/>
        <p:cNvGrpSpPr/>
        <p:nvPr/>
      </p:nvGrpSpPr>
      <p:grpSpPr>
        <a:xfrm>
          <a:off x="0" y="0"/>
          <a:ext cx="0" cy="0"/>
          <a:chOff x="0" y="0"/>
          <a:chExt cx="0" cy="0"/>
        </a:xfrm>
      </p:grpSpPr>
      <p:pic>
        <p:nvPicPr>
          <p:cNvPr id="103" name="Google Shape;103;p14"/>
          <p:cNvPicPr preferRelativeResize="0"/>
          <p:nvPr/>
        </p:nvPicPr>
        <p:blipFill>
          <a:blip r:embed="rId2">
            <a:alphaModFix amt="60000"/>
          </a:blip>
          <a:stretch>
            <a:fillRect/>
          </a:stretch>
        </p:blipFill>
        <p:spPr>
          <a:xfrm flipH="1">
            <a:off x="1354" y="0"/>
            <a:ext cx="9141289" cy="5141975"/>
          </a:xfrm>
          <a:prstGeom prst="rect">
            <a:avLst/>
          </a:prstGeom>
          <a:noFill/>
          <a:ln>
            <a:noFill/>
          </a:ln>
        </p:spPr>
      </p:pic>
      <p:grpSp>
        <p:nvGrpSpPr>
          <p:cNvPr id="104" name="Google Shape;104;p14"/>
          <p:cNvGrpSpPr/>
          <p:nvPr/>
        </p:nvGrpSpPr>
        <p:grpSpPr>
          <a:xfrm>
            <a:off x="-663028" y="-651537"/>
            <a:ext cx="11443777" cy="7527415"/>
            <a:chOff x="-663028" y="-651537"/>
            <a:chExt cx="11443777" cy="7527415"/>
          </a:xfrm>
        </p:grpSpPr>
        <p:pic>
          <p:nvPicPr>
            <p:cNvPr id="105" name="Google Shape;105;p14"/>
            <p:cNvPicPr preferRelativeResize="0"/>
            <p:nvPr/>
          </p:nvPicPr>
          <p:blipFill>
            <a:blip r:embed="rId3">
              <a:alphaModFix amt="90000"/>
            </a:blip>
            <a:stretch>
              <a:fillRect/>
            </a:stretch>
          </p:blipFill>
          <p:spPr>
            <a:xfrm>
              <a:off x="-663028" y="4455692"/>
              <a:ext cx="4026429" cy="2420186"/>
            </a:xfrm>
            <a:prstGeom prst="rect">
              <a:avLst/>
            </a:prstGeom>
            <a:noFill/>
            <a:ln>
              <a:noFill/>
            </a:ln>
          </p:spPr>
        </p:pic>
        <p:pic>
          <p:nvPicPr>
            <p:cNvPr id="106" name="Google Shape;106;p14"/>
            <p:cNvPicPr preferRelativeResize="0"/>
            <p:nvPr/>
          </p:nvPicPr>
          <p:blipFill>
            <a:blip r:embed="rId4">
              <a:alphaModFix amt="90000"/>
            </a:blip>
            <a:stretch>
              <a:fillRect/>
            </a:stretch>
          </p:blipFill>
          <p:spPr>
            <a:xfrm>
              <a:off x="1709454" y="-651537"/>
              <a:ext cx="5725076" cy="1610175"/>
            </a:xfrm>
            <a:prstGeom prst="rect">
              <a:avLst/>
            </a:prstGeom>
            <a:noFill/>
            <a:ln>
              <a:noFill/>
            </a:ln>
          </p:spPr>
        </p:pic>
        <p:pic>
          <p:nvPicPr>
            <p:cNvPr id="107" name="Google Shape;107;p14"/>
            <p:cNvPicPr preferRelativeResize="0"/>
            <p:nvPr/>
          </p:nvPicPr>
          <p:blipFill>
            <a:blip r:embed="rId5">
              <a:alphaModFix amt="90000"/>
            </a:blip>
            <a:stretch>
              <a:fillRect/>
            </a:stretch>
          </p:blipFill>
          <p:spPr>
            <a:xfrm>
              <a:off x="7007442" y="4421148"/>
              <a:ext cx="3773307" cy="851202"/>
            </a:xfrm>
            <a:prstGeom prst="rect">
              <a:avLst/>
            </a:prstGeom>
            <a:noFill/>
            <a:ln>
              <a:noFill/>
            </a:ln>
          </p:spPr>
        </p:pic>
      </p:grpSp>
      <p:sp>
        <p:nvSpPr>
          <p:cNvPr id="108" name="Google Shape;108;p14"/>
          <p:cNvSpPr txBox="1">
            <a:spLocks noGrp="1"/>
          </p:cNvSpPr>
          <p:nvPr>
            <p:ph type="title"/>
          </p:nvPr>
        </p:nvSpPr>
        <p:spPr>
          <a:xfrm>
            <a:off x="1995900" y="2634075"/>
            <a:ext cx="5152200" cy="84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09" name="Google Shape;109;p14"/>
          <p:cNvSpPr txBox="1">
            <a:spLocks noGrp="1"/>
          </p:cNvSpPr>
          <p:nvPr>
            <p:ph type="title" idx="2" hasCustomPrompt="1"/>
          </p:nvPr>
        </p:nvSpPr>
        <p:spPr>
          <a:xfrm>
            <a:off x="3999000" y="1448475"/>
            <a:ext cx="1146000" cy="8418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6000">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10" name="Google Shape;110;p14"/>
          <p:cNvSpPr txBox="1">
            <a:spLocks noGrp="1"/>
          </p:cNvSpPr>
          <p:nvPr>
            <p:ph type="subTitle" idx="1"/>
          </p:nvPr>
        </p:nvSpPr>
        <p:spPr>
          <a:xfrm>
            <a:off x="3405750" y="3564600"/>
            <a:ext cx="2332500" cy="64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4000"/>
              <a:buFont typeface="Freehand"/>
              <a:buNone/>
              <a:defRPr sz="4000">
                <a:solidFill>
                  <a:schemeClr val="dk1"/>
                </a:solidFill>
                <a:latin typeface="Freehand"/>
                <a:ea typeface="Freehand"/>
                <a:cs typeface="Freehand"/>
                <a:sym typeface="Freehand"/>
              </a:defRPr>
            </a:lvl1pPr>
            <a:lvl2pPr lvl="1" rtl="0">
              <a:spcBef>
                <a:spcPts val="0"/>
              </a:spcBef>
              <a:spcAft>
                <a:spcPts val="0"/>
              </a:spcAft>
              <a:buClr>
                <a:schemeClr val="dk1"/>
              </a:buClr>
              <a:buSzPts val="4000"/>
              <a:buFont typeface="Freehand"/>
              <a:buNone/>
              <a:defRPr sz="4000">
                <a:solidFill>
                  <a:schemeClr val="dk1"/>
                </a:solidFill>
                <a:latin typeface="Freehand"/>
                <a:ea typeface="Freehand"/>
                <a:cs typeface="Freehand"/>
                <a:sym typeface="Freehand"/>
              </a:defRPr>
            </a:lvl2pPr>
            <a:lvl3pPr lvl="2" rtl="0">
              <a:spcBef>
                <a:spcPts val="0"/>
              </a:spcBef>
              <a:spcAft>
                <a:spcPts val="0"/>
              </a:spcAft>
              <a:buClr>
                <a:schemeClr val="dk1"/>
              </a:buClr>
              <a:buSzPts val="4000"/>
              <a:buFont typeface="Freehand"/>
              <a:buNone/>
              <a:defRPr sz="4000">
                <a:solidFill>
                  <a:schemeClr val="dk1"/>
                </a:solidFill>
                <a:latin typeface="Freehand"/>
                <a:ea typeface="Freehand"/>
                <a:cs typeface="Freehand"/>
                <a:sym typeface="Freehand"/>
              </a:defRPr>
            </a:lvl3pPr>
            <a:lvl4pPr lvl="3" rtl="0">
              <a:spcBef>
                <a:spcPts val="0"/>
              </a:spcBef>
              <a:spcAft>
                <a:spcPts val="0"/>
              </a:spcAft>
              <a:buClr>
                <a:schemeClr val="dk1"/>
              </a:buClr>
              <a:buSzPts val="4000"/>
              <a:buFont typeface="Freehand"/>
              <a:buNone/>
              <a:defRPr sz="4000">
                <a:solidFill>
                  <a:schemeClr val="dk1"/>
                </a:solidFill>
                <a:latin typeface="Freehand"/>
                <a:ea typeface="Freehand"/>
                <a:cs typeface="Freehand"/>
                <a:sym typeface="Freehand"/>
              </a:defRPr>
            </a:lvl4pPr>
            <a:lvl5pPr lvl="4" rtl="0">
              <a:spcBef>
                <a:spcPts val="0"/>
              </a:spcBef>
              <a:spcAft>
                <a:spcPts val="0"/>
              </a:spcAft>
              <a:buClr>
                <a:schemeClr val="dk1"/>
              </a:buClr>
              <a:buSzPts val="4000"/>
              <a:buFont typeface="Freehand"/>
              <a:buNone/>
              <a:defRPr sz="4000">
                <a:solidFill>
                  <a:schemeClr val="dk1"/>
                </a:solidFill>
                <a:latin typeface="Freehand"/>
                <a:ea typeface="Freehand"/>
                <a:cs typeface="Freehand"/>
                <a:sym typeface="Freehand"/>
              </a:defRPr>
            </a:lvl5pPr>
            <a:lvl6pPr lvl="5" rtl="0">
              <a:spcBef>
                <a:spcPts val="0"/>
              </a:spcBef>
              <a:spcAft>
                <a:spcPts val="0"/>
              </a:spcAft>
              <a:buClr>
                <a:schemeClr val="dk1"/>
              </a:buClr>
              <a:buSzPts val="4000"/>
              <a:buFont typeface="Freehand"/>
              <a:buNone/>
              <a:defRPr sz="4000">
                <a:solidFill>
                  <a:schemeClr val="dk1"/>
                </a:solidFill>
                <a:latin typeface="Freehand"/>
                <a:ea typeface="Freehand"/>
                <a:cs typeface="Freehand"/>
                <a:sym typeface="Freehand"/>
              </a:defRPr>
            </a:lvl6pPr>
            <a:lvl7pPr lvl="6" rtl="0">
              <a:spcBef>
                <a:spcPts val="0"/>
              </a:spcBef>
              <a:spcAft>
                <a:spcPts val="0"/>
              </a:spcAft>
              <a:buClr>
                <a:schemeClr val="dk1"/>
              </a:buClr>
              <a:buSzPts val="4000"/>
              <a:buFont typeface="Freehand"/>
              <a:buNone/>
              <a:defRPr sz="4000">
                <a:solidFill>
                  <a:schemeClr val="dk1"/>
                </a:solidFill>
                <a:latin typeface="Freehand"/>
                <a:ea typeface="Freehand"/>
                <a:cs typeface="Freehand"/>
                <a:sym typeface="Freehand"/>
              </a:defRPr>
            </a:lvl7pPr>
            <a:lvl8pPr lvl="7" rtl="0">
              <a:spcBef>
                <a:spcPts val="0"/>
              </a:spcBef>
              <a:spcAft>
                <a:spcPts val="0"/>
              </a:spcAft>
              <a:buClr>
                <a:schemeClr val="dk1"/>
              </a:buClr>
              <a:buSzPts val="4000"/>
              <a:buFont typeface="Freehand"/>
              <a:buNone/>
              <a:defRPr sz="4000">
                <a:solidFill>
                  <a:schemeClr val="dk1"/>
                </a:solidFill>
                <a:latin typeface="Freehand"/>
                <a:ea typeface="Freehand"/>
                <a:cs typeface="Freehand"/>
                <a:sym typeface="Freehand"/>
              </a:defRPr>
            </a:lvl8pPr>
            <a:lvl9pPr lvl="8" rtl="0">
              <a:spcBef>
                <a:spcPts val="0"/>
              </a:spcBef>
              <a:spcAft>
                <a:spcPts val="0"/>
              </a:spcAft>
              <a:buClr>
                <a:schemeClr val="dk1"/>
              </a:buClr>
              <a:buSzPts val="4000"/>
              <a:buFont typeface="Freehand"/>
              <a:buNone/>
              <a:defRPr sz="4000">
                <a:solidFill>
                  <a:schemeClr val="dk1"/>
                </a:solidFill>
                <a:latin typeface="Freehand"/>
                <a:ea typeface="Freehand"/>
                <a:cs typeface="Freehand"/>
                <a:sym typeface="Freehand"/>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1pPr>
            <a:lvl2pPr marL="914400" lvl="1" indent="-317500">
              <a:lnSpc>
                <a:spcPct val="100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2pPr>
            <a:lvl3pPr marL="1371600" lvl="2" indent="-317500">
              <a:lnSpc>
                <a:spcPct val="100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3pPr>
            <a:lvl4pPr marL="1828800" lvl="3" indent="-317500">
              <a:lnSpc>
                <a:spcPct val="100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4pPr>
            <a:lvl5pPr marL="2286000" lvl="4" indent="-317500">
              <a:lnSpc>
                <a:spcPct val="100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5pPr>
            <a:lvl6pPr marL="2743200" lvl="5" indent="-317500">
              <a:lnSpc>
                <a:spcPct val="100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6pPr>
            <a:lvl7pPr marL="3200400" lvl="6" indent="-317500">
              <a:lnSpc>
                <a:spcPct val="100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7pPr>
            <a:lvl8pPr marL="3657600" lvl="7" indent="-317500">
              <a:lnSpc>
                <a:spcPct val="100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8pPr>
            <a:lvl9pPr marL="4114800" lvl="8" indent="-317500">
              <a:lnSpc>
                <a:spcPct val="100000"/>
              </a:lnSpc>
              <a:spcBef>
                <a:spcPts val="1600"/>
              </a:spcBef>
              <a:spcAft>
                <a:spcPts val="1600"/>
              </a:spcAft>
              <a:buClr>
                <a:schemeClr val="dk1"/>
              </a:buClr>
              <a:buSzPts val="1400"/>
              <a:buFont typeface="Didact Gothic"/>
              <a:buChar char="■"/>
              <a:defRPr>
                <a:solidFill>
                  <a:schemeClr val="dk1"/>
                </a:solidFill>
                <a:latin typeface="Didact Gothic"/>
                <a:ea typeface="Didact Gothic"/>
                <a:cs typeface="Didact Gothic"/>
                <a:sym typeface="Didact Gothic"/>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5" r:id="rId6"/>
    <p:sldLayoutId id="2147483658" r:id="rId7"/>
    <p:sldLayoutId id="2147483659" r:id="rId8"/>
    <p:sldLayoutId id="2147483660" r:id="rId9"/>
    <p:sldLayoutId id="2147483668" r:id="rId10"/>
    <p:sldLayoutId id="2147483670" r:id="rId11"/>
    <p:sldLayoutId id="2147483674" r:id="rId12"/>
    <p:sldLayoutId id="2147483682" r:id="rId13"/>
    <p:sldLayoutId id="2147483683" r:id="rId1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6.xml"/><Relationship Id="rId6" Type="http://schemas.openxmlformats.org/officeDocument/2006/relationships/image" Target="../media/image17.png"/><Relationship Id="rId5" Type="http://schemas.openxmlformats.org/officeDocument/2006/relationships/image" Target="../media/image8.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12.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5.xml"/><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2.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image" Target="../media/image13.png"/><Relationship Id="rId5" Type="http://schemas.openxmlformats.org/officeDocument/2006/relationships/image" Target="../media/image2.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6.xml"/><Relationship Id="rId5" Type="http://schemas.openxmlformats.org/officeDocument/2006/relationships/image" Target="../media/image14.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6.xml"/><Relationship Id="rId6" Type="http://schemas.openxmlformats.org/officeDocument/2006/relationships/image" Target="../media/image8.png"/><Relationship Id="rId5" Type="http://schemas.openxmlformats.org/officeDocument/2006/relationships/image" Target="../media/image15.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6.xml"/><Relationship Id="rId6" Type="http://schemas.openxmlformats.org/officeDocument/2006/relationships/image" Target="../media/image16.png"/><Relationship Id="rId5" Type="http://schemas.openxmlformats.org/officeDocument/2006/relationships/image" Target="../media/image8.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91"/>
        <p:cNvGrpSpPr/>
        <p:nvPr/>
      </p:nvGrpSpPr>
      <p:grpSpPr>
        <a:xfrm>
          <a:off x="0" y="0"/>
          <a:ext cx="0" cy="0"/>
          <a:chOff x="0" y="0"/>
          <a:chExt cx="0" cy="0"/>
        </a:xfrm>
      </p:grpSpPr>
      <p:sp>
        <p:nvSpPr>
          <p:cNvPr id="392" name="Google Shape;392;p41"/>
          <p:cNvSpPr txBox="1">
            <a:spLocks noGrp="1"/>
          </p:cNvSpPr>
          <p:nvPr>
            <p:ph type="ctrTitle"/>
          </p:nvPr>
        </p:nvSpPr>
        <p:spPr>
          <a:xfrm>
            <a:off x="646952" y="810835"/>
            <a:ext cx="6551273" cy="200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sz="3200" dirty="0">
                <a:latin typeface="+mn-lt"/>
              </a:rPr>
              <a:t>Nhóm 19</a:t>
            </a:r>
            <a:br>
              <a:rPr lang="vi-VN" sz="3200" dirty="0">
                <a:latin typeface="+mn-lt"/>
              </a:rPr>
            </a:br>
            <a:br>
              <a:rPr lang="vi-VN" sz="3200" dirty="0">
                <a:latin typeface="+mn-lt"/>
              </a:rPr>
            </a:br>
            <a:r>
              <a:rPr lang="en" sz="3200" dirty="0">
                <a:latin typeface="+mn-lt"/>
              </a:rPr>
              <a:t> </a:t>
            </a:r>
            <a:r>
              <a:rPr lang="vi-VN" sz="3200" dirty="0">
                <a:latin typeface="+mn-lt"/>
              </a:rPr>
              <a:t>Nền tảng web</a:t>
            </a:r>
            <a:br>
              <a:rPr lang="vi-VN" sz="3200" dirty="0">
                <a:latin typeface="+mn-lt"/>
              </a:rPr>
            </a:br>
            <a:r>
              <a:rPr lang="vi-VN" sz="3200" dirty="0">
                <a:latin typeface="+mn-lt"/>
              </a:rPr>
              <a:t>phân tích bố cục trang shopee</a:t>
            </a:r>
            <a:endParaRPr sz="3200" dirty="0">
              <a:latin typeface="+mn-lt"/>
            </a:endParaRPr>
          </a:p>
        </p:txBody>
      </p:sp>
      <p:sp>
        <p:nvSpPr>
          <p:cNvPr id="393" name="Google Shape;393;p41"/>
          <p:cNvSpPr txBox="1">
            <a:spLocks noGrp="1"/>
          </p:cNvSpPr>
          <p:nvPr>
            <p:ph type="subTitle" idx="1"/>
          </p:nvPr>
        </p:nvSpPr>
        <p:spPr>
          <a:xfrm>
            <a:off x="6353982" y="3069176"/>
            <a:ext cx="2790018" cy="147013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vi-VN" sz="1600" dirty="0">
                <a:latin typeface="+mn-lt"/>
              </a:rPr>
              <a:t>Bùi Gia Hiếu</a:t>
            </a:r>
          </a:p>
          <a:p>
            <a:pPr marL="0" lvl="0" indent="0" algn="ctr" rtl="0">
              <a:spcBef>
                <a:spcPts val="0"/>
              </a:spcBef>
              <a:spcAft>
                <a:spcPts val="0"/>
              </a:spcAft>
              <a:buNone/>
            </a:pPr>
            <a:r>
              <a:rPr lang="vi-VN" sz="1600" dirty="0">
                <a:latin typeface="+mn-lt"/>
              </a:rPr>
              <a:t>Đỗ Đình Đức</a:t>
            </a:r>
          </a:p>
          <a:p>
            <a:pPr marL="0" lvl="0" indent="0" algn="ctr" rtl="0">
              <a:spcBef>
                <a:spcPts val="0"/>
              </a:spcBef>
              <a:spcAft>
                <a:spcPts val="0"/>
              </a:spcAft>
              <a:buNone/>
            </a:pPr>
            <a:r>
              <a:rPr lang="vi-VN" sz="1600" dirty="0">
                <a:latin typeface="+mn-lt"/>
              </a:rPr>
              <a:t>Đặng Thành Lộc</a:t>
            </a:r>
          </a:p>
          <a:p>
            <a:pPr marL="0" lvl="0" indent="0" algn="ctr" rtl="0">
              <a:spcBef>
                <a:spcPts val="0"/>
              </a:spcBef>
              <a:spcAft>
                <a:spcPts val="0"/>
              </a:spcAft>
              <a:buNone/>
            </a:pPr>
            <a:r>
              <a:rPr lang="vi-VN" sz="1600" dirty="0">
                <a:latin typeface="+mn-lt"/>
              </a:rPr>
              <a:t>Đinh Văn Mạnh</a:t>
            </a:r>
            <a:endParaRPr sz="1600" dirty="0">
              <a:latin typeface="+mn-lt"/>
            </a:endParaRPr>
          </a:p>
        </p:txBody>
      </p:sp>
      <p:pic>
        <p:nvPicPr>
          <p:cNvPr id="394" name="Google Shape;394;p41"/>
          <p:cNvPicPr preferRelativeResize="0"/>
          <p:nvPr/>
        </p:nvPicPr>
        <p:blipFill>
          <a:blip r:embed="rId3">
            <a:alphaModFix amt="90000"/>
          </a:blip>
          <a:stretch>
            <a:fillRect/>
          </a:stretch>
        </p:blipFill>
        <p:spPr>
          <a:xfrm>
            <a:off x="-745846" y="3277913"/>
            <a:ext cx="5725076" cy="1610175"/>
          </a:xfrm>
          <a:prstGeom prst="rect">
            <a:avLst/>
          </a:prstGeom>
          <a:noFill/>
          <a:ln>
            <a:noFill/>
          </a:ln>
        </p:spPr>
      </p:pic>
      <p:pic>
        <p:nvPicPr>
          <p:cNvPr id="395" name="Google Shape;395;p41"/>
          <p:cNvPicPr preferRelativeResize="0"/>
          <p:nvPr/>
        </p:nvPicPr>
        <p:blipFill>
          <a:blip r:embed="rId4">
            <a:alphaModFix/>
          </a:blip>
          <a:stretch>
            <a:fillRect/>
          </a:stretch>
        </p:blipFill>
        <p:spPr>
          <a:xfrm>
            <a:off x="152912" y="109048"/>
            <a:ext cx="1481784" cy="376950"/>
          </a:xfrm>
          <a:prstGeom prst="rect">
            <a:avLst/>
          </a:prstGeom>
          <a:noFill/>
          <a:ln>
            <a:noFill/>
          </a:ln>
        </p:spPr>
      </p:pic>
      <p:pic>
        <p:nvPicPr>
          <p:cNvPr id="396" name="Google Shape;396;p41"/>
          <p:cNvPicPr preferRelativeResize="0"/>
          <p:nvPr/>
        </p:nvPicPr>
        <p:blipFill>
          <a:blip r:embed="rId5">
            <a:alphaModFix amt="90000"/>
          </a:blip>
          <a:stretch>
            <a:fillRect/>
          </a:stretch>
        </p:blipFill>
        <p:spPr>
          <a:xfrm>
            <a:off x="4593666" y="4604000"/>
            <a:ext cx="4885484" cy="808675"/>
          </a:xfrm>
          <a:prstGeom prst="rect">
            <a:avLst/>
          </a:prstGeom>
          <a:noFill/>
          <a:ln>
            <a:noFill/>
          </a:ln>
        </p:spPr>
      </p:pic>
      <p:pic>
        <p:nvPicPr>
          <p:cNvPr id="397" name="Google Shape;397;p41"/>
          <p:cNvPicPr preferRelativeResize="0"/>
          <p:nvPr/>
        </p:nvPicPr>
        <p:blipFill>
          <a:blip r:embed="rId6">
            <a:alphaModFix amt="90000"/>
          </a:blip>
          <a:stretch>
            <a:fillRect/>
          </a:stretch>
        </p:blipFill>
        <p:spPr>
          <a:xfrm>
            <a:off x="5886622" y="188417"/>
            <a:ext cx="4026429" cy="2420186"/>
          </a:xfrm>
          <a:prstGeom prst="rect">
            <a:avLst/>
          </a:prstGeom>
          <a:noFill/>
          <a:ln>
            <a:noFill/>
          </a:ln>
        </p:spPr>
      </p:pic>
      <p:pic>
        <p:nvPicPr>
          <p:cNvPr id="398" name="Google Shape;398;p41"/>
          <p:cNvPicPr preferRelativeResize="0"/>
          <p:nvPr/>
        </p:nvPicPr>
        <p:blipFill>
          <a:blip r:embed="rId7">
            <a:alphaModFix amt="88000"/>
          </a:blip>
          <a:stretch>
            <a:fillRect/>
          </a:stretch>
        </p:blipFill>
        <p:spPr>
          <a:xfrm>
            <a:off x="725631" y="1255868"/>
            <a:ext cx="2023352" cy="2509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47"/>
        <p:cNvGrpSpPr/>
        <p:nvPr/>
      </p:nvGrpSpPr>
      <p:grpSpPr>
        <a:xfrm>
          <a:off x="0" y="0"/>
          <a:ext cx="0" cy="0"/>
          <a:chOff x="0" y="0"/>
          <a:chExt cx="0" cy="0"/>
        </a:xfrm>
      </p:grpSpPr>
      <p:pic>
        <p:nvPicPr>
          <p:cNvPr id="452" name="Google Shape;452;p45"/>
          <p:cNvPicPr preferRelativeResize="0"/>
          <p:nvPr/>
        </p:nvPicPr>
        <p:blipFill>
          <a:blip r:embed="rId3">
            <a:alphaModFix amt="90000"/>
          </a:blip>
          <a:stretch>
            <a:fillRect/>
          </a:stretch>
        </p:blipFill>
        <p:spPr>
          <a:xfrm rot="5894272">
            <a:off x="-1531521" y="580640"/>
            <a:ext cx="3669176" cy="984412"/>
          </a:xfrm>
          <a:prstGeom prst="rect">
            <a:avLst/>
          </a:prstGeom>
          <a:noFill/>
          <a:ln>
            <a:noFill/>
          </a:ln>
        </p:spPr>
      </p:pic>
      <p:pic>
        <p:nvPicPr>
          <p:cNvPr id="453" name="Google Shape;453;p45"/>
          <p:cNvPicPr preferRelativeResize="0"/>
          <p:nvPr/>
        </p:nvPicPr>
        <p:blipFill>
          <a:blip r:embed="rId4">
            <a:alphaModFix amt="90000"/>
          </a:blip>
          <a:stretch>
            <a:fillRect/>
          </a:stretch>
        </p:blipFill>
        <p:spPr>
          <a:xfrm>
            <a:off x="7230300" y="458773"/>
            <a:ext cx="1481784" cy="376950"/>
          </a:xfrm>
          <a:prstGeom prst="rect">
            <a:avLst/>
          </a:prstGeom>
          <a:noFill/>
          <a:ln>
            <a:noFill/>
          </a:ln>
        </p:spPr>
      </p:pic>
      <p:sp>
        <p:nvSpPr>
          <p:cNvPr id="6" name="TextBox 5">
            <a:extLst>
              <a:ext uri="{FF2B5EF4-FFF2-40B4-BE49-F238E27FC236}">
                <a16:creationId xmlns:a16="http://schemas.microsoft.com/office/drawing/2014/main" id="{04776CB6-4F83-F79C-3DD1-1AB14C353C69}"/>
              </a:ext>
            </a:extLst>
          </p:cNvPr>
          <p:cNvSpPr txBox="1"/>
          <p:nvPr/>
        </p:nvSpPr>
        <p:spPr>
          <a:xfrm>
            <a:off x="3185242" y="354860"/>
            <a:ext cx="2985113" cy="584775"/>
          </a:xfrm>
          <a:prstGeom prst="rect">
            <a:avLst/>
          </a:prstGeom>
          <a:noFill/>
        </p:spPr>
        <p:txBody>
          <a:bodyPr wrap="none" rtlCol="0">
            <a:spAutoFit/>
          </a:bodyPr>
          <a:lstStyle/>
          <a:p>
            <a:r>
              <a:rPr lang="vi-VN" sz="3200" dirty="0">
                <a:latin typeface="+mn-lt"/>
              </a:rPr>
              <a:t>3. Main content</a:t>
            </a:r>
            <a:endParaRPr lang="en-US" sz="3200" dirty="0">
              <a:latin typeface="+mn-lt"/>
            </a:endParaRPr>
          </a:p>
        </p:txBody>
      </p:sp>
      <p:sp>
        <p:nvSpPr>
          <p:cNvPr id="10" name="TextBox 9">
            <a:extLst>
              <a:ext uri="{FF2B5EF4-FFF2-40B4-BE49-F238E27FC236}">
                <a16:creationId xmlns:a16="http://schemas.microsoft.com/office/drawing/2014/main" id="{421792B8-54E4-E3C8-4015-6C94E50BE49A}"/>
              </a:ext>
            </a:extLst>
          </p:cNvPr>
          <p:cNvSpPr txBox="1"/>
          <p:nvPr/>
        </p:nvSpPr>
        <p:spPr>
          <a:xfrm>
            <a:off x="6204072" y="1358592"/>
            <a:ext cx="2777882" cy="2031325"/>
          </a:xfrm>
          <a:prstGeom prst="rect">
            <a:avLst/>
          </a:prstGeom>
          <a:noFill/>
        </p:spPr>
        <p:txBody>
          <a:bodyPr wrap="square" rtlCol="0">
            <a:spAutoFit/>
          </a:bodyPr>
          <a:lstStyle/>
          <a:p>
            <a:r>
              <a:rPr lang="vi-VN" b="1" dirty="0"/>
              <a:t>Sản phẩm gợi ý:</a:t>
            </a:r>
          </a:p>
          <a:p>
            <a:r>
              <a:rPr lang="vi-VN" dirty="0"/>
              <a:t>Hiển thị các sản phẩm được đề xuất dựa trên lịch sử tìm kiếm hoặc mua hàng, có hình ảnh mô tả, các thông tin ưu đãi và số lượng đã bán.</a:t>
            </a:r>
          </a:p>
          <a:p>
            <a:r>
              <a:rPr lang="vi-VN" dirty="0"/>
              <a:t>-&gt;người dùng dễ dàng tìm thấy sản phẩm phù hợp với sở thích và nhu cầu của họ.</a:t>
            </a:r>
          </a:p>
        </p:txBody>
      </p:sp>
      <p:pic>
        <p:nvPicPr>
          <p:cNvPr id="5" name="Google Shape;467;p47">
            <a:extLst>
              <a:ext uri="{FF2B5EF4-FFF2-40B4-BE49-F238E27FC236}">
                <a16:creationId xmlns:a16="http://schemas.microsoft.com/office/drawing/2014/main" id="{F7ECDE27-228A-842C-AA22-9D6DA51F7428}"/>
              </a:ext>
            </a:extLst>
          </p:cNvPr>
          <p:cNvPicPr preferRelativeResize="0"/>
          <p:nvPr/>
        </p:nvPicPr>
        <p:blipFill>
          <a:blip r:embed="rId5">
            <a:alphaModFix amt="90000"/>
          </a:blip>
          <a:stretch>
            <a:fillRect/>
          </a:stretch>
        </p:blipFill>
        <p:spPr>
          <a:xfrm>
            <a:off x="2098785" y="835723"/>
            <a:ext cx="2214124" cy="274600"/>
          </a:xfrm>
          <a:prstGeom prst="rect">
            <a:avLst/>
          </a:prstGeom>
          <a:noFill/>
          <a:ln>
            <a:noFill/>
          </a:ln>
        </p:spPr>
      </p:pic>
      <p:pic>
        <p:nvPicPr>
          <p:cNvPr id="4" name="Picture 3">
            <a:extLst>
              <a:ext uri="{FF2B5EF4-FFF2-40B4-BE49-F238E27FC236}">
                <a16:creationId xmlns:a16="http://schemas.microsoft.com/office/drawing/2014/main" id="{1E69A54B-1E71-1DC2-C26D-95880AB0CD74}"/>
              </a:ext>
            </a:extLst>
          </p:cNvPr>
          <p:cNvPicPr>
            <a:picLocks noChangeAspect="1"/>
          </p:cNvPicPr>
          <p:nvPr/>
        </p:nvPicPr>
        <p:blipFill>
          <a:blip r:embed="rId6"/>
          <a:stretch>
            <a:fillRect/>
          </a:stretch>
        </p:blipFill>
        <p:spPr>
          <a:xfrm>
            <a:off x="511021" y="1072846"/>
            <a:ext cx="5447737" cy="3533878"/>
          </a:xfrm>
          <a:prstGeom prst="rect">
            <a:avLst/>
          </a:prstGeom>
        </p:spPr>
      </p:pic>
    </p:spTree>
    <p:extLst>
      <p:ext uri="{BB962C8B-B14F-4D97-AF65-F5344CB8AC3E}">
        <p14:creationId xmlns:p14="http://schemas.microsoft.com/office/powerpoint/2010/main" val="11509834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68"/>
        <p:cNvGrpSpPr/>
        <p:nvPr/>
      </p:nvGrpSpPr>
      <p:grpSpPr>
        <a:xfrm>
          <a:off x="0" y="0"/>
          <a:ext cx="0" cy="0"/>
          <a:chOff x="0" y="0"/>
          <a:chExt cx="0" cy="0"/>
        </a:xfrm>
      </p:grpSpPr>
      <p:pic>
        <p:nvPicPr>
          <p:cNvPr id="25" name="Picture 24">
            <a:extLst>
              <a:ext uri="{FF2B5EF4-FFF2-40B4-BE49-F238E27FC236}">
                <a16:creationId xmlns:a16="http://schemas.microsoft.com/office/drawing/2014/main" id="{7C64FE61-8D3B-B327-C813-67D23F7FE5C5}"/>
              </a:ext>
            </a:extLst>
          </p:cNvPr>
          <p:cNvPicPr>
            <a:picLocks noChangeAspect="1"/>
          </p:cNvPicPr>
          <p:nvPr/>
        </p:nvPicPr>
        <p:blipFill>
          <a:blip r:embed="rId3"/>
          <a:stretch>
            <a:fillRect/>
          </a:stretch>
        </p:blipFill>
        <p:spPr>
          <a:xfrm>
            <a:off x="533119" y="737419"/>
            <a:ext cx="3493123" cy="1953391"/>
          </a:xfrm>
          <a:prstGeom prst="rect">
            <a:avLst/>
          </a:prstGeom>
        </p:spPr>
      </p:pic>
      <p:pic>
        <p:nvPicPr>
          <p:cNvPr id="27" name="Picture 26">
            <a:extLst>
              <a:ext uri="{FF2B5EF4-FFF2-40B4-BE49-F238E27FC236}">
                <a16:creationId xmlns:a16="http://schemas.microsoft.com/office/drawing/2014/main" id="{8F6BE4EA-B770-A0E8-349A-01A3128519F4}"/>
              </a:ext>
            </a:extLst>
          </p:cNvPr>
          <p:cNvPicPr>
            <a:picLocks noChangeAspect="1"/>
          </p:cNvPicPr>
          <p:nvPr/>
        </p:nvPicPr>
        <p:blipFill>
          <a:blip r:embed="rId4"/>
          <a:stretch>
            <a:fillRect/>
          </a:stretch>
        </p:blipFill>
        <p:spPr>
          <a:xfrm>
            <a:off x="4795197" y="2868106"/>
            <a:ext cx="3847159" cy="2155108"/>
          </a:xfrm>
          <a:prstGeom prst="rect">
            <a:avLst/>
          </a:prstGeom>
        </p:spPr>
      </p:pic>
      <p:pic>
        <p:nvPicPr>
          <p:cNvPr id="29" name="Picture 28">
            <a:extLst>
              <a:ext uri="{FF2B5EF4-FFF2-40B4-BE49-F238E27FC236}">
                <a16:creationId xmlns:a16="http://schemas.microsoft.com/office/drawing/2014/main" id="{5E8F7B27-EF1E-60B5-D3EC-96C4483B5F8F}"/>
              </a:ext>
            </a:extLst>
          </p:cNvPr>
          <p:cNvPicPr>
            <a:picLocks noChangeAspect="1"/>
          </p:cNvPicPr>
          <p:nvPr/>
        </p:nvPicPr>
        <p:blipFill>
          <a:blip r:embed="rId5"/>
          <a:stretch>
            <a:fillRect/>
          </a:stretch>
        </p:blipFill>
        <p:spPr>
          <a:xfrm>
            <a:off x="5021826" y="735274"/>
            <a:ext cx="3198230" cy="1955536"/>
          </a:xfrm>
          <a:prstGeom prst="rect">
            <a:avLst/>
          </a:prstGeom>
        </p:spPr>
      </p:pic>
      <p:pic>
        <p:nvPicPr>
          <p:cNvPr id="31" name="Picture 30">
            <a:extLst>
              <a:ext uri="{FF2B5EF4-FFF2-40B4-BE49-F238E27FC236}">
                <a16:creationId xmlns:a16="http://schemas.microsoft.com/office/drawing/2014/main" id="{CED3D1C9-3909-EFDB-953F-625FBCEE148B}"/>
              </a:ext>
            </a:extLst>
          </p:cNvPr>
          <p:cNvPicPr>
            <a:picLocks noChangeAspect="1"/>
          </p:cNvPicPr>
          <p:nvPr/>
        </p:nvPicPr>
        <p:blipFill>
          <a:blip r:embed="rId6"/>
          <a:stretch>
            <a:fillRect/>
          </a:stretch>
        </p:blipFill>
        <p:spPr>
          <a:xfrm>
            <a:off x="353843" y="2868106"/>
            <a:ext cx="3854027" cy="1305921"/>
          </a:xfrm>
          <a:prstGeom prst="rect">
            <a:avLst/>
          </a:prstGeom>
        </p:spPr>
      </p:pic>
      <p:sp>
        <p:nvSpPr>
          <p:cNvPr id="544" name="TextBox 543">
            <a:extLst>
              <a:ext uri="{FF2B5EF4-FFF2-40B4-BE49-F238E27FC236}">
                <a16:creationId xmlns:a16="http://schemas.microsoft.com/office/drawing/2014/main" id="{34F22C7D-827C-507C-DF98-588F13020322}"/>
              </a:ext>
            </a:extLst>
          </p:cNvPr>
          <p:cNvSpPr txBox="1"/>
          <p:nvPr/>
        </p:nvSpPr>
        <p:spPr>
          <a:xfrm>
            <a:off x="3465871" y="150499"/>
            <a:ext cx="1822935" cy="584775"/>
          </a:xfrm>
          <a:prstGeom prst="rect">
            <a:avLst/>
          </a:prstGeom>
          <a:noFill/>
        </p:spPr>
        <p:txBody>
          <a:bodyPr wrap="none" rtlCol="0">
            <a:spAutoFit/>
          </a:bodyPr>
          <a:lstStyle/>
          <a:p>
            <a:r>
              <a:rPr lang="vi-VN" sz="3200" dirty="0">
                <a:latin typeface="+mn-lt"/>
              </a:rPr>
              <a:t>4. Footer</a:t>
            </a:r>
            <a:endParaRPr lang="en-US" sz="3200" dirty="0">
              <a:latin typeface="+mn-lt"/>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68"/>
        <p:cNvGrpSpPr/>
        <p:nvPr/>
      </p:nvGrpSpPr>
      <p:grpSpPr>
        <a:xfrm>
          <a:off x="0" y="0"/>
          <a:ext cx="0" cy="0"/>
          <a:chOff x="0" y="0"/>
          <a:chExt cx="0" cy="0"/>
        </a:xfrm>
      </p:grpSpPr>
      <p:sp>
        <p:nvSpPr>
          <p:cNvPr id="544" name="TextBox 543">
            <a:extLst>
              <a:ext uri="{FF2B5EF4-FFF2-40B4-BE49-F238E27FC236}">
                <a16:creationId xmlns:a16="http://schemas.microsoft.com/office/drawing/2014/main" id="{34F22C7D-827C-507C-DF98-588F13020322}"/>
              </a:ext>
            </a:extLst>
          </p:cNvPr>
          <p:cNvSpPr txBox="1"/>
          <p:nvPr/>
        </p:nvSpPr>
        <p:spPr>
          <a:xfrm>
            <a:off x="3465871" y="150499"/>
            <a:ext cx="1822935" cy="584775"/>
          </a:xfrm>
          <a:prstGeom prst="rect">
            <a:avLst/>
          </a:prstGeom>
          <a:noFill/>
        </p:spPr>
        <p:txBody>
          <a:bodyPr wrap="none" rtlCol="0">
            <a:spAutoFit/>
          </a:bodyPr>
          <a:lstStyle/>
          <a:p>
            <a:r>
              <a:rPr lang="vi-VN" sz="3200" dirty="0">
                <a:latin typeface="+mn-lt"/>
              </a:rPr>
              <a:t>4. Footer</a:t>
            </a:r>
            <a:endParaRPr lang="en-US" sz="3200" dirty="0">
              <a:latin typeface="+mn-lt"/>
            </a:endParaRPr>
          </a:p>
        </p:txBody>
      </p:sp>
      <p:sp>
        <p:nvSpPr>
          <p:cNvPr id="2" name="TextBox 1">
            <a:extLst>
              <a:ext uri="{FF2B5EF4-FFF2-40B4-BE49-F238E27FC236}">
                <a16:creationId xmlns:a16="http://schemas.microsoft.com/office/drawing/2014/main" id="{F920D605-2015-3699-8726-81DA01BB0A25}"/>
              </a:ext>
            </a:extLst>
          </p:cNvPr>
          <p:cNvSpPr txBox="1"/>
          <p:nvPr/>
        </p:nvSpPr>
        <p:spPr>
          <a:xfrm>
            <a:off x="611311" y="944843"/>
            <a:ext cx="7787709" cy="3539430"/>
          </a:xfrm>
          <a:prstGeom prst="rect">
            <a:avLst/>
          </a:prstGeom>
          <a:noFill/>
        </p:spPr>
        <p:txBody>
          <a:bodyPr wrap="none" rtlCol="0">
            <a:spAutoFit/>
          </a:bodyPr>
          <a:lstStyle/>
          <a:p>
            <a:r>
              <a:rPr lang="vi-VN" dirty="0"/>
              <a:t>Hiển thị nhiều thông tin:</a:t>
            </a:r>
          </a:p>
          <a:p>
            <a:endParaRPr lang="vi-VN" dirty="0"/>
          </a:p>
          <a:p>
            <a:r>
              <a:rPr lang="vi-VN" b="1" dirty="0"/>
              <a:t>Giới thiệu thương hiệu</a:t>
            </a:r>
          </a:p>
          <a:p>
            <a:r>
              <a:rPr lang="vi-VN" b="1" dirty="0"/>
              <a:t>Top nổi bật: </a:t>
            </a:r>
            <a:r>
              <a:rPr lang="vi-VN" dirty="0"/>
              <a:t>Tìm kiếm nhanh các thương hiệu nổi bật và từ khóa tìm kiếm xu hướng khi ấn vào</a:t>
            </a:r>
          </a:p>
          <a:p>
            <a:r>
              <a:rPr lang="vi-VN" b="1" dirty="0"/>
              <a:t>Gợi ý tìm kiếm</a:t>
            </a:r>
          </a:p>
          <a:p>
            <a:r>
              <a:rPr lang="vi-VN" b="1" dirty="0"/>
              <a:t>Tổng hợp danh mục các sản phẩm</a:t>
            </a:r>
          </a:p>
          <a:p>
            <a:r>
              <a:rPr lang="vi-VN" b="1" dirty="0"/>
              <a:t>Hỗ trợ khách hàng</a:t>
            </a:r>
          </a:p>
          <a:p>
            <a:r>
              <a:rPr lang="vi-VN" dirty="0"/>
              <a:t>	Cung cấp các thông tin hỗ trợ như hướng dẫn mua hàng,trả hàng và hoàn tiền </a:t>
            </a:r>
          </a:p>
          <a:p>
            <a:r>
              <a:rPr lang="vi-VN" b="1" dirty="0"/>
              <a:t> Thông tin công ty</a:t>
            </a:r>
          </a:p>
          <a:p>
            <a:r>
              <a:rPr lang="vi-VN" dirty="0"/>
              <a:t>	Cung cấp các liên kết giới thiệu đến công ty, thông tin liên hệ.</a:t>
            </a:r>
          </a:p>
          <a:p>
            <a:r>
              <a:rPr lang="vi-VN" dirty="0"/>
              <a:t>	-&gt;dễ tìm hiểu thêm về công ty và thông tin liên quan</a:t>
            </a:r>
          </a:p>
          <a:p>
            <a:r>
              <a:rPr lang="vi-VN" b="1" dirty="0"/>
              <a:t>Chính sách</a:t>
            </a:r>
          </a:p>
          <a:p>
            <a:r>
              <a:rPr lang="vi-VN" dirty="0"/>
              <a:t>	Liệt kê các chính sách như bảo mật, thanh toán, vận chuyển.</a:t>
            </a:r>
          </a:p>
          <a:p>
            <a:r>
              <a:rPr lang="vi-VN" dirty="0"/>
              <a:t>	-&gt;cung cấp thông tin rõ ràng, giúp người dùng yên tâm khi mua sắm</a:t>
            </a:r>
          </a:p>
          <a:p>
            <a:r>
              <a:rPr lang="vi-VN" b="1" dirty="0"/>
              <a:t>Theo dõi</a:t>
            </a:r>
          </a:p>
          <a:p>
            <a:r>
              <a:rPr lang="vi-VN" dirty="0"/>
              <a:t>	Liên kết các trang mạng xã hội của shopee như facebook,instagram,..</a:t>
            </a:r>
            <a:endParaRPr lang="en-US" dirty="0"/>
          </a:p>
        </p:txBody>
      </p:sp>
    </p:spTree>
    <p:extLst>
      <p:ext uri="{BB962C8B-B14F-4D97-AF65-F5344CB8AC3E}">
        <p14:creationId xmlns:p14="http://schemas.microsoft.com/office/powerpoint/2010/main" val="19123481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57"/>
        <p:cNvGrpSpPr/>
        <p:nvPr/>
      </p:nvGrpSpPr>
      <p:grpSpPr>
        <a:xfrm>
          <a:off x="0" y="0"/>
          <a:ext cx="0" cy="0"/>
          <a:chOff x="0" y="0"/>
          <a:chExt cx="0" cy="0"/>
        </a:xfrm>
      </p:grpSpPr>
      <p:sp>
        <p:nvSpPr>
          <p:cNvPr id="6" name="TextBox 5">
            <a:extLst>
              <a:ext uri="{FF2B5EF4-FFF2-40B4-BE49-F238E27FC236}">
                <a16:creationId xmlns:a16="http://schemas.microsoft.com/office/drawing/2014/main" id="{C0D42076-B4C2-4EB2-0809-E9102A4F0F0D}"/>
              </a:ext>
            </a:extLst>
          </p:cNvPr>
          <p:cNvSpPr txBox="1"/>
          <p:nvPr/>
        </p:nvSpPr>
        <p:spPr>
          <a:xfrm>
            <a:off x="2662084" y="383458"/>
            <a:ext cx="3100529" cy="584775"/>
          </a:xfrm>
          <a:prstGeom prst="rect">
            <a:avLst/>
          </a:prstGeom>
          <a:noFill/>
        </p:spPr>
        <p:txBody>
          <a:bodyPr wrap="none" rtlCol="0">
            <a:spAutoFit/>
          </a:bodyPr>
          <a:lstStyle/>
          <a:p>
            <a:r>
              <a:rPr lang="vi-VN" sz="3200" dirty="0">
                <a:latin typeface="+mn-lt"/>
              </a:rPr>
              <a:t>5. Call-to-Action</a:t>
            </a:r>
            <a:endParaRPr lang="en-US" sz="3200" dirty="0">
              <a:latin typeface="+mn-lt"/>
            </a:endParaRPr>
          </a:p>
        </p:txBody>
      </p:sp>
      <p:sp>
        <p:nvSpPr>
          <p:cNvPr id="7" name="TextBox 6">
            <a:extLst>
              <a:ext uri="{FF2B5EF4-FFF2-40B4-BE49-F238E27FC236}">
                <a16:creationId xmlns:a16="http://schemas.microsoft.com/office/drawing/2014/main" id="{C10AA723-D123-F7E7-D995-CD2D9B8A89C7}"/>
              </a:ext>
            </a:extLst>
          </p:cNvPr>
          <p:cNvSpPr txBox="1"/>
          <p:nvPr/>
        </p:nvSpPr>
        <p:spPr>
          <a:xfrm>
            <a:off x="1027135" y="968232"/>
            <a:ext cx="7290148" cy="3323987"/>
          </a:xfrm>
          <a:prstGeom prst="rect">
            <a:avLst/>
          </a:prstGeom>
          <a:noFill/>
        </p:spPr>
        <p:txBody>
          <a:bodyPr wrap="square" rtlCol="0">
            <a:spAutoFit/>
          </a:bodyPr>
          <a:lstStyle/>
          <a:p>
            <a:r>
              <a:rPr lang="vi-VN" dirty="0"/>
              <a:t>Nút ”</a:t>
            </a:r>
            <a:r>
              <a:rPr lang="vi-VN" b="1" dirty="0"/>
              <a:t>Mua ngay</a:t>
            </a:r>
            <a:r>
              <a:rPr lang="vi-VN" dirty="0"/>
              <a:t>”: Khuyến khích người dùng mua hàng ngay lập tức</a:t>
            </a:r>
          </a:p>
          <a:p>
            <a:r>
              <a:rPr lang="vi-VN" dirty="0"/>
              <a:t>-&gt;dễ nhận biết</a:t>
            </a:r>
          </a:p>
          <a:p>
            <a:endParaRPr lang="vi-VN" dirty="0"/>
          </a:p>
          <a:p>
            <a:r>
              <a:rPr lang="vi-VN" dirty="0"/>
              <a:t>Nút ”</a:t>
            </a:r>
            <a:r>
              <a:rPr lang="vi-VN" b="1" dirty="0"/>
              <a:t>Thêm vào giỏ hàng</a:t>
            </a:r>
            <a:r>
              <a:rPr lang="vi-VN" dirty="0"/>
              <a:t>”: cho phép người dùng thêm sản phẩm vào giỏ hàng để mua sau</a:t>
            </a:r>
          </a:p>
          <a:p>
            <a:r>
              <a:rPr lang="vi-VN" dirty="0"/>
              <a:t>-&gt;tiện lợi, dễ dàng quản lý giỏ hàng</a:t>
            </a:r>
          </a:p>
          <a:p>
            <a:endParaRPr lang="vi-VN" dirty="0"/>
          </a:p>
          <a:p>
            <a:r>
              <a:rPr lang="vi-VN" dirty="0"/>
              <a:t>Nút “</a:t>
            </a:r>
            <a:r>
              <a:rPr lang="vi-VN" b="1" dirty="0"/>
              <a:t>Xem chi tiết</a:t>
            </a:r>
            <a:r>
              <a:rPr lang="vi-VN" dirty="0"/>
              <a:t>”: dẫn người dùng đến trang chi tiết sản phẩm để xem thêm thông tin</a:t>
            </a:r>
          </a:p>
          <a:p>
            <a:r>
              <a:rPr lang="vi-VN" dirty="0"/>
              <a:t>-&gt;người dùng có thêm thông tin trước khi quyết định mua hàng</a:t>
            </a:r>
          </a:p>
          <a:p>
            <a:endParaRPr lang="vi-VN" dirty="0"/>
          </a:p>
          <a:p>
            <a:r>
              <a:rPr lang="vi-VN" dirty="0"/>
              <a:t>Nút “</a:t>
            </a:r>
            <a:r>
              <a:rPr lang="vi-VN" b="1" dirty="0"/>
              <a:t>Chat</a:t>
            </a:r>
            <a:r>
              <a:rPr lang="vi-VN" dirty="0"/>
              <a:t>”: hiển thị khung chat, các cuộc trao đổi với người bán hàng</a:t>
            </a:r>
          </a:p>
          <a:p>
            <a:r>
              <a:rPr lang="vi-VN" dirty="0"/>
              <a:t>-&gt;người dùng có thêm thông tin trao đổi với người bán </a:t>
            </a:r>
          </a:p>
          <a:p>
            <a:endParaRPr lang="vi-VN" dirty="0"/>
          </a:p>
          <a:p>
            <a:r>
              <a:rPr lang="vi-VN" dirty="0"/>
              <a:t>Nút mũi tên trở về đầu trang ở trên thiết bị di dộng: chuyển người dùng đến đầu trang một cách nhanh chóng</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63"/>
        <p:cNvGrpSpPr/>
        <p:nvPr/>
      </p:nvGrpSpPr>
      <p:grpSpPr>
        <a:xfrm>
          <a:off x="0" y="0"/>
          <a:ext cx="0" cy="0"/>
          <a:chOff x="0" y="0"/>
          <a:chExt cx="0" cy="0"/>
        </a:xfrm>
      </p:grpSpPr>
      <p:pic>
        <p:nvPicPr>
          <p:cNvPr id="466" name="Google Shape;466;p47"/>
          <p:cNvPicPr preferRelativeResize="0"/>
          <p:nvPr/>
        </p:nvPicPr>
        <p:blipFill>
          <a:blip r:embed="rId3">
            <a:alphaModFix amt="90000"/>
          </a:blip>
          <a:stretch>
            <a:fillRect/>
          </a:stretch>
        </p:blipFill>
        <p:spPr>
          <a:xfrm rot="5400000">
            <a:off x="5433113" y="705793"/>
            <a:ext cx="5725076" cy="1610175"/>
          </a:xfrm>
          <a:prstGeom prst="rect">
            <a:avLst/>
          </a:prstGeom>
          <a:noFill/>
          <a:ln>
            <a:noFill/>
          </a:ln>
        </p:spPr>
      </p:pic>
      <p:pic>
        <p:nvPicPr>
          <p:cNvPr id="467" name="Google Shape;467;p47"/>
          <p:cNvPicPr preferRelativeResize="0"/>
          <p:nvPr/>
        </p:nvPicPr>
        <p:blipFill>
          <a:blip r:embed="rId4">
            <a:alphaModFix amt="90000"/>
          </a:blip>
          <a:stretch>
            <a:fillRect/>
          </a:stretch>
        </p:blipFill>
        <p:spPr>
          <a:xfrm>
            <a:off x="190200" y="526450"/>
            <a:ext cx="2214124" cy="274600"/>
          </a:xfrm>
          <a:prstGeom prst="rect">
            <a:avLst/>
          </a:prstGeom>
          <a:noFill/>
          <a:ln>
            <a:noFill/>
          </a:ln>
        </p:spPr>
      </p:pic>
      <p:sp>
        <p:nvSpPr>
          <p:cNvPr id="6" name="TextBox 5">
            <a:extLst>
              <a:ext uri="{FF2B5EF4-FFF2-40B4-BE49-F238E27FC236}">
                <a16:creationId xmlns:a16="http://schemas.microsoft.com/office/drawing/2014/main" id="{41EEC527-CA36-071B-AC96-E49F51FFB55E}"/>
              </a:ext>
            </a:extLst>
          </p:cNvPr>
          <p:cNvSpPr txBox="1"/>
          <p:nvPr/>
        </p:nvSpPr>
        <p:spPr>
          <a:xfrm>
            <a:off x="3689386" y="371362"/>
            <a:ext cx="1765227" cy="584775"/>
          </a:xfrm>
          <a:prstGeom prst="rect">
            <a:avLst/>
          </a:prstGeom>
          <a:noFill/>
        </p:spPr>
        <p:txBody>
          <a:bodyPr wrap="none" rtlCol="0">
            <a:spAutoFit/>
          </a:bodyPr>
          <a:lstStyle/>
          <a:p>
            <a:r>
              <a:rPr lang="vi-VN" sz="3200" dirty="0"/>
              <a:t>Ưu điểm</a:t>
            </a:r>
            <a:endParaRPr lang="en-US" sz="3200" dirty="0"/>
          </a:p>
        </p:txBody>
      </p:sp>
      <p:sp>
        <p:nvSpPr>
          <p:cNvPr id="7" name="TextBox 6">
            <a:extLst>
              <a:ext uri="{FF2B5EF4-FFF2-40B4-BE49-F238E27FC236}">
                <a16:creationId xmlns:a16="http://schemas.microsoft.com/office/drawing/2014/main" id="{901CEC81-ADE9-BBF0-C03C-74A27DB40122}"/>
              </a:ext>
            </a:extLst>
          </p:cNvPr>
          <p:cNvSpPr txBox="1"/>
          <p:nvPr/>
        </p:nvSpPr>
        <p:spPr>
          <a:xfrm>
            <a:off x="576667" y="1335263"/>
            <a:ext cx="6913896" cy="3108543"/>
          </a:xfrm>
          <a:prstGeom prst="rect">
            <a:avLst/>
          </a:prstGeom>
          <a:noFill/>
        </p:spPr>
        <p:txBody>
          <a:bodyPr wrap="square" rtlCol="0">
            <a:spAutoFit/>
          </a:bodyPr>
          <a:lstStyle/>
          <a:p>
            <a:pPr marL="342900" indent="-342900">
              <a:buAutoNum type="arabicPeriod"/>
            </a:pPr>
            <a:r>
              <a:rPr lang="vi-VN" b="1" dirty="0"/>
              <a:t>Giao diện thân thiện dễ sử dụng: </a:t>
            </a:r>
            <a:r>
              <a:rPr lang="vi-VN" dirty="0"/>
              <a:t> bố cục rõ ràng, các thành phần sắp xếp hợp lý, giúp người dùng dễ điều hướng và tìm sản phẩm.</a:t>
            </a:r>
          </a:p>
          <a:p>
            <a:pPr marL="342900" indent="-342900">
              <a:buAutoNum type="arabicPeriod"/>
            </a:pPr>
            <a:endParaRPr lang="vi-VN" b="1" dirty="0"/>
          </a:p>
          <a:p>
            <a:pPr marL="342900" indent="-342900">
              <a:buAutoNum type="arabicPeriod"/>
            </a:pPr>
            <a:r>
              <a:rPr lang="vi-VN" b="1" dirty="0"/>
              <a:t>Tính năng cá nhân hóa: </a:t>
            </a:r>
            <a:r>
              <a:rPr lang="vi-VN" dirty="0"/>
              <a:t>sản phẩm được đề xuất dựa trên lịch sử tìm kiếm và mua hàng giúp người dùng dễ tìm thấy sản phẩm phù hợp.</a:t>
            </a:r>
          </a:p>
          <a:p>
            <a:pPr marL="342900" indent="-342900">
              <a:buAutoNum type="arabicPeriod"/>
            </a:pPr>
            <a:endParaRPr lang="vi-VN" b="1" dirty="0"/>
          </a:p>
          <a:p>
            <a:pPr marL="342900" indent="-342900">
              <a:buAutoNum type="arabicPeriod"/>
            </a:pPr>
            <a:r>
              <a:rPr lang="vi-VN" b="1" dirty="0"/>
              <a:t>Tối ưu cho thiết bị di động: </a:t>
            </a:r>
            <a:r>
              <a:rPr lang="vi-VN" dirty="0"/>
              <a:t>giao diện hoạt động tốt trên cả thiết bị dii động và máy tính, giúp người dùng mua sắm mọi lúc mọi nơi.</a:t>
            </a:r>
          </a:p>
          <a:p>
            <a:pPr marL="342900" indent="-342900">
              <a:buAutoNum type="arabicPeriod"/>
            </a:pPr>
            <a:endParaRPr lang="vi-VN" b="1" dirty="0"/>
          </a:p>
          <a:p>
            <a:pPr marL="342900" indent="-342900">
              <a:buAutoNum type="arabicPeriod"/>
            </a:pPr>
            <a:r>
              <a:rPr lang="vi-VN" b="1" dirty="0"/>
              <a:t>Thông tin rõ ràng đầu đủ: </a:t>
            </a:r>
            <a:r>
              <a:rPr lang="vi-VN" dirty="0"/>
              <a:t>footer cung cấp đầy đủ thông tin về công ty, chính sách, hỗ trợ khách hàng, giúp khách hàng yên tâm khi mua sắm.</a:t>
            </a:r>
          </a:p>
          <a:p>
            <a:pPr marL="342900" indent="-342900">
              <a:buAutoNum type="arabicPeriod"/>
            </a:pPr>
            <a:endParaRPr lang="vi-VN" b="1" dirty="0"/>
          </a:p>
          <a:p>
            <a:pPr marL="342900" indent="-342900">
              <a:buAutoNum type="arabicPeriod"/>
            </a:pPr>
            <a:r>
              <a:rPr lang="vi-VN" b="1" dirty="0"/>
              <a:t>Nhiều khuyến mãi hấp dẫn: </a:t>
            </a:r>
            <a:r>
              <a:rPr lang="vi-VN" dirty="0"/>
              <a:t>banner khuyến mãi lớn giúp quảng bá các chương trình khuyến mãi 1 cách hiệu quả, thu hút ngườ dùng tham gia.</a:t>
            </a:r>
            <a:endParaRPr lang="vi-VN" b="1"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10" name="TextBox 9">
            <a:extLst>
              <a:ext uri="{FF2B5EF4-FFF2-40B4-BE49-F238E27FC236}">
                <a16:creationId xmlns:a16="http://schemas.microsoft.com/office/drawing/2014/main" id="{DF431A01-63A6-534F-14F8-859AE9B92D2B}"/>
              </a:ext>
            </a:extLst>
          </p:cNvPr>
          <p:cNvSpPr txBox="1"/>
          <p:nvPr/>
        </p:nvSpPr>
        <p:spPr>
          <a:xfrm>
            <a:off x="3342336" y="400833"/>
            <a:ext cx="2459328" cy="584775"/>
          </a:xfrm>
          <a:prstGeom prst="rect">
            <a:avLst/>
          </a:prstGeom>
          <a:noFill/>
        </p:spPr>
        <p:txBody>
          <a:bodyPr wrap="none" rtlCol="0">
            <a:spAutoFit/>
          </a:bodyPr>
          <a:lstStyle/>
          <a:p>
            <a:r>
              <a:rPr lang="vi-VN" sz="3200" dirty="0"/>
              <a:t>Nhược điểm</a:t>
            </a:r>
            <a:endParaRPr lang="en-US" sz="3200" dirty="0"/>
          </a:p>
        </p:txBody>
      </p:sp>
      <p:sp>
        <p:nvSpPr>
          <p:cNvPr id="11" name="TextBox 10">
            <a:extLst>
              <a:ext uri="{FF2B5EF4-FFF2-40B4-BE49-F238E27FC236}">
                <a16:creationId xmlns:a16="http://schemas.microsoft.com/office/drawing/2014/main" id="{496EB435-F1D7-9142-7583-13B0DB62DB0C}"/>
              </a:ext>
            </a:extLst>
          </p:cNvPr>
          <p:cNvSpPr txBox="1"/>
          <p:nvPr/>
        </p:nvSpPr>
        <p:spPr>
          <a:xfrm>
            <a:off x="807929" y="1240077"/>
            <a:ext cx="7352778" cy="3108543"/>
          </a:xfrm>
          <a:prstGeom prst="rect">
            <a:avLst/>
          </a:prstGeom>
          <a:noFill/>
        </p:spPr>
        <p:txBody>
          <a:bodyPr wrap="square" rtlCol="0">
            <a:spAutoFit/>
          </a:bodyPr>
          <a:lstStyle/>
          <a:p>
            <a:pPr marL="342900" indent="-342900">
              <a:buFont typeface="Arial"/>
              <a:buAutoNum type="arabicPeriod"/>
            </a:pPr>
            <a:r>
              <a:rPr lang="en-US" b="1" i="0" dirty="0" err="1">
                <a:solidFill>
                  <a:schemeClr val="bg1">
                    <a:lumMod val="10000"/>
                  </a:schemeClr>
                </a:solidFill>
                <a:effectLst/>
                <a:latin typeface="+mn-lt"/>
              </a:rPr>
              <a:t>Quá</a:t>
            </a:r>
            <a:r>
              <a:rPr lang="en-US" b="1" i="0" dirty="0">
                <a:solidFill>
                  <a:schemeClr val="bg1">
                    <a:lumMod val="10000"/>
                  </a:schemeClr>
                </a:solidFill>
                <a:effectLst/>
                <a:latin typeface="+mn-lt"/>
              </a:rPr>
              <a:t> </a:t>
            </a:r>
            <a:r>
              <a:rPr lang="en-US" b="1" i="0" dirty="0" err="1">
                <a:solidFill>
                  <a:schemeClr val="bg1">
                    <a:lumMod val="10000"/>
                  </a:schemeClr>
                </a:solidFill>
                <a:effectLst/>
                <a:latin typeface="+mn-lt"/>
              </a:rPr>
              <a:t>nhiều</a:t>
            </a:r>
            <a:r>
              <a:rPr lang="en-US" b="1" i="0" dirty="0">
                <a:solidFill>
                  <a:schemeClr val="bg1">
                    <a:lumMod val="10000"/>
                  </a:schemeClr>
                </a:solidFill>
                <a:effectLst/>
                <a:latin typeface="+mn-lt"/>
              </a:rPr>
              <a:t> </a:t>
            </a:r>
            <a:r>
              <a:rPr lang="en-US" b="1" i="0" dirty="0" err="1">
                <a:solidFill>
                  <a:schemeClr val="bg1">
                    <a:lumMod val="10000"/>
                  </a:schemeClr>
                </a:solidFill>
                <a:effectLst/>
                <a:latin typeface="+mn-lt"/>
              </a:rPr>
              <a:t>thông</a:t>
            </a:r>
            <a:r>
              <a:rPr lang="en-US" b="1" i="0" dirty="0">
                <a:solidFill>
                  <a:schemeClr val="bg1">
                    <a:lumMod val="10000"/>
                  </a:schemeClr>
                </a:solidFill>
                <a:effectLst/>
                <a:latin typeface="+mn-lt"/>
              </a:rPr>
              <a:t> tin </a:t>
            </a:r>
            <a:r>
              <a:rPr lang="en-US" b="1" i="0" dirty="0" err="1">
                <a:solidFill>
                  <a:schemeClr val="bg1">
                    <a:lumMod val="10000"/>
                  </a:schemeClr>
                </a:solidFill>
                <a:effectLst/>
                <a:latin typeface="+mn-lt"/>
              </a:rPr>
              <a:t>trên</a:t>
            </a:r>
            <a:r>
              <a:rPr lang="en-US" b="1" i="0" dirty="0">
                <a:solidFill>
                  <a:schemeClr val="bg1">
                    <a:lumMod val="10000"/>
                  </a:schemeClr>
                </a:solidFill>
                <a:effectLst/>
                <a:latin typeface="+mn-lt"/>
              </a:rPr>
              <a:t> </a:t>
            </a:r>
            <a:r>
              <a:rPr lang="en-US" b="1" i="0" dirty="0" err="1">
                <a:solidFill>
                  <a:schemeClr val="bg1">
                    <a:lumMod val="10000"/>
                  </a:schemeClr>
                </a:solidFill>
                <a:effectLst/>
                <a:latin typeface="+mn-lt"/>
              </a:rPr>
              <a:t>trang</a:t>
            </a:r>
            <a:r>
              <a:rPr lang="en-US" b="1" i="0" dirty="0">
                <a:solidFill>
                  <a:schemeClr val="bg1">
                    <a:lumMod val="10000"/>
                  </a:schemeClr>
                </a:solidFill>
                <a:effectLst/>
                <a:latin typeface="+mn-lt"/>
              </a:rPr>
              <a:t> </a:t>
            </a:r>
            <a:r>
              <a:rPr lang="en-US" b="1" i="0" dirty="0" err="1">
                <a:solidFill>
                  <a:schemeClr val="bg1">
                    <a:lumMod val="10000"/>
                  </a:schemeClr>
                </a:solidFill>
                <a:effectLst/>
                <a:latin typeface="+mn-lt"/>
              </a:rPr>
              <a:t>chủ</a:t>
            </a:r>
            <a:r>
              <a:rPr lang="en-US" b="1" i="0" dirty="0">
                <a:solidFill>
                  <a:schemeClr val="bg1">
                    <a:lumMod val="10000"/>
                  </a:schemeClr>
                </a:solidFill>
                <a:effectLst/>
                <a:latin typeface="+mn-lt"/>
              </a:rPr>
              <a:t>:</a:t>
            </a:r>
            <a:r>
              <a:rPr lang="vi-VN" b="1" i="0" dirty="0">
                <a:solidFill>
                  <a:schemeClr val="bg1">
                    <a:lumMod val="10000"/>
                  </a:schemeClr>
                </a:solidFill>
                <a:effectLst/>
                <a:latin typeface="+mn-lt"/>
              </a:rPr>
              <a:t> </a:t>
            </a:r>
            <a:r>
              <a:rPr lang="vi-VN" b="0" i="0" dirty="0">
                <a:solidFill>
                  <a:schemeClr val="bg1">
                    <a:lumMod val="10000"/>
                  </a:schemeClr>
                </a:solidFill>
                <a:effectLst/>
                <a:latin typeface="+mn-lt"/>
              </a:rPr>
              <a:t>Trang chủ hiển thị quá nhiều khuyến mãi, sản phẩm đề xuất, và danh mục, có thể gây rối mắt và làm người dùng khó tập trung vào sản phẩm cụ thể.</a:t>
            </a:r>
          </a:p>
          <a:p>
            <a:pPr marL="342900" indent="-342900">
              <a:buAutoNum type="arabicPeriod"/>
            </a:pPr>
            <a:endParaRPr lang="vi-VN" b="1" i="0" dirty="0">
              <a:solidFill>
                <a:schemeClr val="bg1">
                  <a:lumMod val="10000"/>
                </a:schemeClr>
              </a:solidFill>
              <a:effectLst/>
              <a:latin typeface="+mn-lt"/>
            </a:endParaRPr>
          </a:p>
          <a:p>
            <a:pPr marL="342900" indent="-342900">
              <a:buFont typeface="Arial"/>
              <a:buAutoNum type="arabicPeriod"/>
            </a:pPr>
            <a:r>
              <a:rPr lang="en-US" b="1" i="0" dirty="0" err="1">
                <a:solidFill>
                  <a:schemeClr val="bg1">
                    <a:lumMod val="10000"/>
                  </a:schemeClr>
                </a:solidFill>
                <a:effectLst/>
                <a:latin typeface="+mn-lt"/>
              </a:rPr>
              <a:t>Tốc</a:t>
            </a:r>
            <a:r>
              <a:rPr lang="en-US" b="1" i="0" dirty="0">
                <a:solidFill>
                  <a:schemeClr val="bg1">
                    <a:lumMod val="10000"/>
                  </a:schemeClr>
                </a:solidFill>
                <a:effectLst/>
                <a:latin typeface="+mn-lt"/>
              </a:rPr>
              <a:t> </a:t>
            </a:r>
            <a:r>
              <a:rPr lang="en-US" b="1" i="0" dirty="0" err="1">
                <a:solidFill>
                  <a:schemeClr val="bg1">
                    <a:lumMod val="10000"/>
                  </a:schemeClr>
                </a:solidFill>
                <a:effectLst/>
                <a:latin typeface="+mn-lt"/>
              </a:rPr>
              <a:t>độ</a:t>
            </a:r>
            <a:r>
              <a:rPr lang="en-US" b="1" i="0" dirty="0">
                <a:solidFill>
                  <a:schemeClr val="bg1">
                    <a:lumMod val="10000"/>
                  </a:schemeClr>
                </a:solidFill>
                <a:effectLst/>
                <a:latin typeface="+mn-lt"/>
              </a:rPr>
              <a:t> </a:t>
            </a:r>
            <a:r>
              <a:rPr lang="en-US" b="1" i="0" dirty="0" err="1">
                <a:solidFill>
                  <a:schemeClr val="bg1">
                    <a:lumMod val="10000"/>
                  </a:schemeClr>
                </a:solidFill>
                <a:effectLst/>
                <a:latin typeface="+mn-lt"/>
              </a:rPr>
              <a:t>tải</a:t>
            </a:r>
            <a:r>
              <a:rPr lang="en-US" b="1" i="0" dirty="0">
                <a:solidFill>
                  <a:schemeClr val="bg1">
                    <a:lumMod val="10000"/>
                  </a:schemeClr>
                </a:solidFill>
                <a:effectLst/>
                <a:latin typeface="+mn-lt"/>
              </a:rPr>
              <a:t> </a:t>
            </a:r>
            <a:r>
              <a:rPr lang="en-US" b="1" i="0" dirty="0" err="1">
                <a:solidFill>
                  <a:schemeClr val="bg1">
                    <a:lumMod val="10000"/>
                  </a:schemeClr>
                </a:solidFill>
                <a:effectLst/>
                <a:latin typeface="+mn-lt"/>
              </a:rPr>
              <a:t>trang</a:t>
            </a:r>
            <a:r>
              <a:rPr lang="en-US" b="1" i="0" dirty="0">
                <a:solidFill>
                  <a:schemeClr val="bg1">
                    <a:lumMod val="10000"/>
                  </a:schemeClr>
                </a:solidFill>
                <a:effectLst/>
                <a:latin typeface="+mn-lt"/>
              </a:rPr>
              <a:t> </a:t>
            </a:r>
            <a:r>
              <a:rPr lang="en-US" b="1" i="0" dirty="0" err="1">
                <a:solidFill>
                  <a:schemeClr val="bg1">
                    <a:lumMod val="10000"/>
                  </a:schemeClr>
                </a:solidFill>
                <a:effectLst/>
                <a:latin typeface="+mn-lt"/>
              </a:rPr>
              <a:t>chậm</a:t>
            </a:r>
            <a:r>
              <a:rPr lang="en-US" b="1" i="0" dirty="0">
                <a:solidFill>
                  <a:schemeClr val="bg1">
                    <a:lumMod val="10000"/>
                  </a:schemeClr>
                </a:solidFill>
                <a:effectLst/>
                <a:latin typeface="+mn-lt"/>
              </a:rPr>
              <a:t>:</a:t>
            </a:r>
            <a:r>
              <a:rPr lang="vi-VN" b="1" i="0" dirty="0">
                <a:solidFill>
                  <a:schemeClr val="bg1">
                    <a:lumMod val="10000"/>
                  </a:schemeClr>
                </a:solidFill>
                <a:effectLst/>
                <a:latin typeface="+mn-lt"/>
              </a:rPr>
              <a:t> </a:t>
            </a:r>
            <a:r>
              <a:rPr lang="vi-VN" b="0" i="0" dirty="0">
                <a:solidFill>
                  <a:schemeClr val="bg1">
                    <a:lumMod val="10000"/>
                  </a:schemeClr>
                </a:solidFill>
                <a:effectLst/>
                <a:latin typeface="+mn-lt"/>
              </a:rPr>
              <a:t>Do lượng hình ảnh và thông tin lớn, đôi khi trang web tải chậm, đặc biệt là trên thiết bị di động hoặc khi đường truyền internet không ổn định.</a:t>
            </a:r>
          </a:p>
          <a:p>
            <a:pPr marL="342900" indent="-342900">
              <a:buAutoNum type="arabicPeriod"/>
            </a:pPr>
            <a:endParaRPr lang="vi-VN" b="1" dirty="0">
              <a:solidFill>
                <a:schemeClr val="bg1">
                  <a:lumMod val="10000"/>
                </a:schemeClr>
              </a:solidFill>
              <a:latin typeface="+mn-lt"/>
            </a:endParaRPr>
          </a:p>
          <a:p>
            <a:pPr marL="342900" indent="-342900">
              <a:buFont typeface="Arial"/>
              <a:buAutoNum type="arabicPeriod"/>
            </a:pPr>
            <a:r>
              <a:rPr lang="en-US" b="1" i="0" dirty="0" err="1">
                <a:solidFill>
                  <a:schemeClr val="bg1">
                    <a:lumMod val="10000"/>
                  </a:schemeClr>
                </a:solidFill>
                <a:effectLst/>
                <a:latin typeface="+mn-lt"/>
              </a:rPr>
              <a:t>Thiếu</a:t>
            </a:r>
            <a:r>
              <a:rPr lang="en-US" b="1" i="0" dirty="0">
                <a:solidFill>
                  <a:schemeClr val="bg1">
                    <a:lumMod val="10000"/>
                  </a:schemeClr>
                </a:solidFill>
                <a:effectLst/>
                <a:latin typeface="+mn-lt"/>
              </a:rPr>
              <a:t> </a:t>
            </a:r>
            <a:r>
              <a:rPr lang="en-US" b="1" i="0" dirty="0" err="1">
                <a:solidFill>
                  <a:schemeClr val="bg1">
                    <a:lumMod val="10000"/>
                  </a:schemeClr>
                </a:solidFill>
                <a:effectLst/>
                <a:latin typeface="+mn-lt"/>
              </a:rPr>
              <a:t>tính</a:t>
            </a:r>
            <a:r>
              <a:rPr lang="en-US" b="1" i="0" dirty="0">
                <a:solidFill>
                  <a:schemeClr val="bg1">
                    <a:lumMod val="10000"/>
                  </a:schemeClr>
                </a:solidFill>
                <a:effectLst/>
                <a:latin typeface="+mn-lt"/>
              </a:rPr>
              <a:t> </a:t>
            </a:r>
            <a:r>
              <a:rPr lang="en-US" b="1" i="0" dirty="0" err="1">
                <a:solidFill>
                  <a:schemeClr val="bg1">
                    <a:lumMod val="10000"/>
                  </a:schemeClr>
                </a:solidFill>
                <a:effectLst/>
                <a:latin typeface="+mn-lt"/>
              </a:rPr>
              <a:t>năng</a:t>
            </a:r>
            <a:r>
              <a:rPr lang="en-US" b="1" i="0" dirty="0">
                <a:solidFill>
                  <a:schemeClr val="bg1">
                    <a:lumMod val="10000"/>
                  </a:schemeClr>
                </a:solidFill>
                <a:effectLst/>
                <a:latin typeface="+mn-lt"/>
              </a:rPr>
              <a:t> </a:t>
            </a:r>
            <a:r>
              <a:rPr lang="en-US" b="1" i="0" dirty="0" err="1">
                <a:solidFill>
                  <a:schemeClr val="bg1">
                    <a:lumMod val="10000"/>
                  </a:schemeClr>
                </a:solidFill>
                <a:effectLst/>
                <a:latin typeface="+mn-lt"/>
              </a:rPr>
              <a:t>lọc</a:t>
            </a:r>
            <a:r>
              <a:rPr lang="en-US" b="1" i="0" dirty="0">
                <a:solidFill>
                  <a:schemeClr val="bg1">
                    <a:lumMod val="10000"/>
                  </a:schemeClr>
                </a:solidFill>
                <a:effectLst/>
                <a:latin typeface="+mn-lt"/>
              </a:rPr>
              <a:t> </a:t>
            </a:r>
            <a:r>
              <a:rPr lang="en-US" b="1" i="0" dirty="0" err="1">
                <a:solidFill>
                  <a:schemeClr val="bg1">
                    <a:lumMod val="10000"/>
                  </a:schemeClr>
                </a:solidFill>
                <a:effectLst/>
                <a:latin typeface="+mn-lt"/>
              </a:rPr>
              <a:t>sản</a:t>
            </a:r>
            <a:r>
              <a:rPr lang="en-US" b="1" i="0" dirty="0">
                <a:solidFill>
                  <a:schemeClr val="bg1">
                    <a:lumMod val="10000"/>
                  </a:schemeClr>
                </a:solidFill>
                <a:effectLst/>
                <a:latin typeface="+mn-lt"/>
              </a:rPr>
              <a:t> </a:t>
            </a:r>
            <a:r>
              <a:rPr lang="en-US" b="1" i="0" dirty="0" err="1">
                <a:solidFill>
                  <a:schemeClr val="bg1">
                    <a:lumMod val="10000"/>
                  </a:schemeClr>
                </a:solidFill>
                <a:effectLst/>
                <a:latin typeface="+mn-lt"/>
              </a:rPr>
              <a:t>phẩm</a:t>
            </a:r>
            <a:r>
              <a:rPr lang="en-US" b="1" i="0" dirty="0">
                <a:solidFill>
                  <a:schemeClr val="bg1">
                    <a:lumMod val="10000"/>
                  </a:schemeClr>
                </a:solidFill>
                <a:effectLst/>
                <a:latin typeface="+mn-lt"/>
              </a:rPr>
              <a:t> </a:t>
            </a:r>
            <a:r>
              <a:rPr lang="en-US" b="1" i="0" dirty="0" err="1">
                <a:solidFill>
                  <a:schemeClr val="bg1">
                    <a:lumMod val="10000"/>
                  </a:schemeClr>
                </a:solidFill>
                <a:effectLst/>
                <a:latin typeface="+mn-lt"/>
              </a:rPr>
              <a:t>nâng</a:t>
            </a:r>
            <a:r>
              <a:rPr lang="en-US" b="1" i="0" dirty="0">
                <a:solidFill>
                  <a:schemeClr val="bg1">
                    <a:lumMod val="10000"/>
                  </a:schemeClr>
                </a:solidFill>
                <a:effectLst/>
                <a:latin typeface="+mn-lt"/>
              </a:rPr>
              <a:t> </a:t>
            </a:r>
            <a:r>
              <a:rPr lang="en-US" b="1" i="0" dirty="0" err="1">
                <a:solidFill>
                  <a:schemeClr val="bg1">
                    <a:lumMod val="10000"/>
                  </a:schemeClr>
                </a:solidFill>
                <a:effectLst/>
                <a:latin typeface="+mn-lt"/>
              </a:rPr>
              <a:t>cao</a:t>
            </a:r>
            <a:r>
              <a:rPr lang="en-US" b="1" i="0" dirty="0">
                <a:solidFill>
                  <a:schemeClr val="bg1">
                    <a:lumMod val="10000"/>
                  </a:schemeClr>
                </a:solidFill>
                <a:effectLst/>
                <a:latin typeface="+mn-lt"/>
              </a:rPr>
              <a:t>:</a:t>
            </a:r>
            <a:r>
              <a:rPr lang="vi-VN" b="1" i="0" dirty="0">
                <a:solidFill>
                  <a:schemeClr val="bg1">
                    <a:lumMod val="10000"/>
                  </a:schemeClr>
                </a:solidFill>
                <a:effectLst/>
                <a:latin typeface="+mn-lt"/>
              </a:rPr>
              <a:t> </a:t>
            </a:r>
            <a:r>
              <a:rPr lang="vi-VN" b="0" i="0" dirty="0">
                <a:solidFill>
                  <a:schemeClr val="bg1">
                    <a:lumMod val="10000"/>
                  </a:schemeClr>
                </a:solidFill>
                <a:effectLst/>
                <a:latin typeface="+mn-lt"/>
              </a:rPr>
              <a:t>Trong một số danh mục, tính năng lọc sản phẩm còn hạn chế, không cho phép người dùng tìm kiếm sản phẩm theo nhiều tiêu chí khác nhau một cách chi tiết.</a:t>
            </a:r>
          </a:p>
          <a:p>
            <a:pPr marL="342900" indent="-342900">
              <a:buAutoNum type="arabicPeriod"/>
            </a:pPr>
            <a:endParaRPr lang="vi-VN" b="1" i="0" dirty="0">
              <a:solidFill>
                <a:schemeClr val="bg1">
                  <a:lumMod val="10000"/>
                </a:schemeClr>
              </a:solidFill>
              <a:effectLst/>
              <a:latin typeface="+mn-lt"/>
            </a:endParaRPr>
          </a:p>
          <a:p>
            <a:pPr marL="342900" indent="-342900">
              <a:buFont typeface="Arial"/>
              <a:buAutoNum type="arabicPeriod"/>
            </a:pPr>
            <a:r>
              <a:rPr lang="en-US" b="1" i="0" dirty="0" err="1">
                <a:solidFill>
                  <a:schemeClr val="bg1">
                    <a:lumMod val="10000"/>
                  </a:schemeClr>
                </a:solidFill>
                <a:effectLst/>
                <a:latin typeface="+mn-lt"/>
              </a:rPr>
              <a:t>Quảng</a:t>
            </a:r>
            <a:r>
              <a:rPr lang="en-US" b="1" i="0" dirty="0">
                <a:solidFill>
                  <a:schemeClr val="bg1">
                    <a:lumMod val="10000"/>
                  </a:schemeClr>
                </a:solidFill>
                <a:effectLst/>
                <a:latin typeface="+mn-lt"/>
              </a:rPr>
              <a:t> </a:t>
            </a:r>
            <a:r>
              <a:rPr lang="en-US" b="1" i="0" dirty="0" err="1">
                <a:solidFill>
                  <a:schemeClr val="bg1">
                    <a:lumMod val="10000"/>
                  </a:schemeClr>
                </a:solidFill>
                <a:effectLst/>
                <a:latin typeface="+mn-lt"/>
              </a:rPr>
              <a:t>cáo</a:t>
            </a:r>
            <a:r>
              <a:rPr lang="en-US" b="1" i="0" dirty="0">
                <a:solidFill>
                  <a:schemeClr val="bg1">
                    <a:lumMod val="10000"/>
                  </a:schemeClr>
                </a:solidFill>
                <a:effectLst/>
                <a:latin typeface="+mn-lt"/>
              </a:rPr>
              <a:t> </a:t>
            </a:r>
            <a:r>
              <a:rPr lang="en-US" b="1" i="0" dirty="0" err="1">
                <a:solidFill>
                  <a:schemeClr val="bg1">
                    <a:lumMod val="10000"/>
                  </a:schemeClr>
                </a:solidFill>
                <a:effectLst/>
                <a:latin typeface="+mn-lt"/>
              </a:rPr>
              <a:t>và</a:t>
            </a:r>
            <a:r>
              <a:rPr lang="en-US" b="1" i="0" dirty="0">
                <a:solidFill>
                  <a:schemeClr val="bg1">
                    <a:lumMod val="10000"/>
                  </a:schemeClr>
                </a:solidFill>
                <a:effectLst/>
                <a:latin typeface="+mn-lt"/>
              </a:rPr>
              <a:t> pop-up:</a:t>
            </a:r>
            <a:r>
              <a:rPr lang="vi-VN" b="0" i="0" dirty="0">
                <a:solidFill>
                  <a:schemeClr val="bg1">
                    <a:lumMod val="10000"/>
                  </a:schemeClr>
                </a:solidFill>
                <a:effectLst/>
                <a:latin typeface="+mn-lt"/>
              </a:rPr>
              <a:t>Đôi khi có quá nhiều quảng cáo và pop-up hiển thị, gây phiền toái cho người dùng và làm giảm trải nghiệm mua sắm.</a:t>
            </a:r>
          </a:p>
          <a:p>
            <a:pPr marL="342900" indent="-342900">
              <a:buAutoNum type="arabicPeriod"/>
            </a:pPr>
            <a:endParaRPr lang="en-US" dirty="0">
              <a:solidFill>
                <a:schemeClr val="bg1">
                  <a:lumMod val="10000"/>
                </a:schemeClr>
              </a:solidFill>
              <a:latin typeface="+mn-lt"/>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88"/>
        <p:cNvGrpSpPr/>
        <p:nvPr/>
      </p:nvGrpSpPr>
      <p:grpSpPr>
        <a:xfrm>
          <a:off x="0" y="0"/>
          <a:ext cx="0" cy="0"/>
          <a:chOff x="0" y="0"/>
          <a:chExt cx="0" cy="0"/>
        </a:xfrm>
      </p:grpSpPr>
      <p:sp>
        <p:nvSpPr>
          <p:cNvPr id="16" name="TextBox 15">
            <a:extLst>
              <a:ext uri="{FF2B5EF4-FFF2-40B4-BE49-F238E27FC236}">
                <a16:creationId xmlns:a16="http://schemas.microsoft.com/office/drawing/2014/main" id="{D89CD35C-99B3-FEE6-61BF-8CF5465C9FF3}"/>
              </a:ext>
            </a:extLst>
          </p:cNvPr>
          <p:cNvSpPr txBox="1"/>
          <p:nvPr/>
        </p:nvSpPr>
        <p:spPr>
          <a:xfrm>
            <a:off x="3067421" y="425885"/>
            <a:ext cx="3009157" cy="584775"/>
          </a:xfrm>
          <a:prstGeom prst="rect">
            <a:avLst/>
          </a:prstGeom>
          <a:noFill/>
        </p:spPr>
        <p:txBody>
          <a:bodyPr wrap="none" rtlCol="0">
            <a:spAutoFit/>
          </a:bodyPr>
          <a:lstStyle/>
          <a:p>
            <a:r>
              <a:rPr lang="vi-VN" sz="3200" dirty="0">
                <a:latin typeface="+mn-lt"/>
              </a:rPr>
              <a:t>Đề xuất cải tiến</a:t>
            </a:r>
            <a:endParaRPr lang="en-US" sz="3200" dirty="0">
              <a:latin typeface="+mn-lt"/>
            </a:endParaRPr>
          </a:p>
        </p:txBody>
      </p:sp>
      <p:sp>
        <p:nvSpPr>
          <p:cNvPr id="17" name="TextBox 16">
            <a:extLst>
              <a:ext uri="{FF2B5EF4-FFF2-40B4-BE49-F238E27FC236}">
                <a16:creationId xmlns:a16="http://schemas.microsoft.com/office/drawing/2014/main" id="{560564E2-FFAC-6B20-87CD-519BD4BF00C1}"/>
              </a:ext>
            </a:extLst>
          </p:cNvPr>
          <p:cNvSpPr txBox="1"/>
          <p:nvPr/>
        </p:nvSpPr>
        <p:spPr>
          <a:xfrm>
            <a:off x="814190" y="1227551"/>
            <a:ext cx="7515618" cy="3970318"/>
          </a:xfrm>
          <a:prstGeom prst="rect">
            <a:avLst/>
          </a:prstGeom>
          <a:noFill/>
        </p:spPr>
        <p:txBody>
          <a:bodyPr wrap="square" rtlCol="0">
            <a:spAutoFit/>
          </a:bodyPr>
          <a:lstStyle/>
          <a:p>
            <a:pPr marL="342900" indent="-342900">
              <a:buAutoNum type="arabicPeriod"/>
            </a:pPr>
            <a:r>
              <a:rPr lang="en-US" b="1" i="0" dirty="0" err="1">
                <a:solidFill>
                  <a:schemeClr val="bg1">
                    <a:lumMod val="10000"/>
                  </a:schemeClr>
                </a:solidFill>
                <a:effectLst/>
                <a:latin typeface="+mn-lt"/>
              </a:rPr>
              <a:t>Giảm</a:t>
            </a:r>
            <a:r>
              <a:rPr lang="en-US" b="1" i="0" dirty="0">
                <a:solidFill>
                  <a:schemeClr val="bg1">
                    <a:lumMod val="10000"/>
                  </a:schemeClr>
                </a:solidFill>
                <a:effectLst/>
                <a:latin typeface="+mn-lt"/>
              </a:rPr>
              <a:t> </a:t>
            </a:r>
            <a:r>
              <a:rPr lang="en-US" b="1" i="0" dirty="0" err="1">
                <a:solidFill>
                  <a:schemeClr val="bg1">
                    <a:lumMod val="10000"/>
                  </a:schemeClr>
                </a:solidFill>
                <a:effectLst/>
                <a:latin typeface="+mn-lt"/>
              </a:rPr>
              <a:t>bớt</a:t>
            </a:r>
            <a:r>
              <a:rPr lang="en-US" b="1" i="0" dirty="0">
                <a:solidFill>
                  <a:schemeClr val="bg1">
                    <a:lumMod val="10000"/>
                  </a:schemeClr>
                </a:solidFill>
                <a:effectLst/>
                <a:latin typeface="+mn-lt"/>
              </a:rPr>
              <a:t> </a:t>
            </a:r>
            <a:r>
              <a:rPr lang="en-US" b="1" i="0" dirty="0" err="1">
                <a:solidFill>
                  <a:schemeClr val="bg1">
                    <a:lumMod val="10000"/>
                  </a:schemeClr>
                </a:solidFill>
                <a:effectLst/>
                <a:latin typeface="+mn-lt"/>
              </a:rPr>
              <a:t>thông</a:t>
            </a:r>
            <a:r>
              <a:rPr lang="en-US" b="1" i="0" dirty="0">
                <a:solidFill>
                  <a:schemeClr val="bg1">
                    <a:lumMod val="10000"/>
                  </a:schemeClr>
                </a:solidFill>
                <a:effectLst/>
                <a:latin typeface="+mn-lt"/>
              </a:rPr>
              <a:t> tin </a:t>
            </a:r>
            <a:r>
              <a:rPr lang="en-US" b="1" i="0" dirty="0" err="1">
                <a:solidFill>
                  <a:schemeClr val="bg1">
                    <a:lumMod val="10000"/>
                  </a:schemeClr>
                </a:solidFill>
                <a:effectLst/>
                <a:latin typeface="+mn-lt"/>
              </a:rPr>
              <a:t>trên</a:t>
            </a:r>
            <a:r>
              <a:rPr lang="en-US" b="1" i="0" dirty="0">
                <a:solidFill>
                  <a:schemeClr val="bg1">
                    <a:lumMod val="10000"/>
                  </a:schemeClr>
                </a:solidFill>
                <a:effectLst/>
                <a:latin typeface="+mn-lt"/>
              </a:rPr>
              <a:t> </a:t>
            </a:r>
            <a:r>
              <a:rPr lang="en-US" b="1" i="0" dirty="0" err="1">
                <a:solidFill>
                  <a:schemeClr val="bg1">
                    <a:lumMod val="10000"/>
                  </a:schemeClr>
                </a:solidFill>
                <a:effectLst/>
                <a:latin typeface="+mn-lt"/>
              </a:rPr>
              <a:t>trang</a:t>
            </a:r>
            <a:r>
              <a:rPr lang="en-US" b="1" i="0" dirty="0">
                <a:solidFill>
                  <a:schemeClr val="bg1">
                    <a:lumMod val="10000"/>
                  </a:schemeClr>
                </a:solidFill>
                <a:effectLst/>
                <a:latin typeface="+mn-lt"/>
              </a:rPr>
              <a:t> </a:t>
            </a:r>
            <a:r>
              <a:rPr lang="en-US" b="1" i="0" dirty="0" err="1">
                <a:solidFill>
                  <a:schemeClr val="bg1">
                    <a:lumMod val="10000"/>
                  </a:schemeClr>
                </a:solidFill>
                <a:effectLst/>
                <a:latin typeface="+mn-lt"/>
              </a:rPr>
              <a:t>chủ</a:t>
            </a:r>
            <a:r>
              <a:rPr lang="en-US" b="1" i="0" dirty="0">
                <a:solidFill>
                  <a:schemeClr val="bg1">
                    <a:lumMod val="10000"/>
                  </a:schemeClr>
                </a:solidFill>
                <a:effectLst/>
                <a:latin typeface="+mn-lt"/>
              </a:rPr>
              <a:t>:</a:t>
            </a:r>
            <a:r>
              <a:rPr lang="vi-VN" b="1" i="0" dirty="0">
                <a:solidFill>
                  <a:schemeClr val="bg1">
                    <a:lumMod val="10000"/>
                  </a:schemeClr>
                </a:solidFill>
                <a:effectLst/>
                <a:latin typeface="+mn-lt"/>
              </a:rPr>
              <a:t> </a:t>
            </a:r>
            <a:r>
              <a:rPr lang="vi-VN" b="0" i="0" dirty="0">
                <a:solidFill>
                  <a:schemeClr val="bg1">
                    <a:lumMod val="10000"/>
                  </a:schemeClr>
                </a:solidFill>
                <a:effectLst/>
                <a:latin typeface="+mn-lt"/>
              </a:rPr>
              <a:t>giảm bớt số lượng khuyến mãi và sản phẩm hiển thị trên trang chủ để tránh gây rối mắt. Thay vào đó, tập trung vào các sản phẩm và khuyến mãi nổi bật nhất.</a:t>
            </a:r>
          </a:p>
          <a:p>
            <a:pPr marL="342900" indent="-342900">
              <a:buAutoNum type="arabicPeriod"/>
            </a:pPr>
            <a:endParaRPr lang="vi-VN" b="1" i="0" dirty="0">
              <a:solidFill>
                <a:schemeClr val="bg1">
                  <a:lumMod val="10000"/>
                </a:schemeClr>
              </a:solidFill>
              <a:effectLst/>
              <a:latin typeface="+mn-lt"/>
            </a:endParaRPr>
          </a:p>
          <a:p>
            <a:pPr marL="342900" indent="-342900">
              <a:buAutoNum type="arabicPeriod"/>
            </a:pPr>
            <a:r>
              <a:rPr lang="vi-VN" b="1" i="0" dirty="0">
                <a:solidFill>
                  <a:schemeClr val="bg1">
                    <a:lumMod val="10000"/>
                  </a:schemeClr>
                </a:solidFill>
                <a:effectLst/>
                <a:latin typeface="+mn-lt"/>
              </a:rPr>
              <a:t>Tối ưu hóa tốc độ tải trang: </a:t>
            </a:r>
            <a:r>
              <a:rPr lang="en-US" b="0" i="0" dirty="0" err="1">
                <a:solidFill>
                  <a:schemeClr val="bg1">
                    <a:lumMod val="10000"/>
                  </a:schemeClr>
                </a:solidFill>
                <a:effectLst/>
                <a:latin typeface="+mn-lt"/>
              </a:rPr>
              <a:t>Giảm</a:t>
            </a:r>
            <a:r>
              <a:rPr lang="en-US" b="0" i="0" dirty="0">
                <a:solidFill>
                  <a:schemeClr val="bg1">
                    <a:lumMod val="10000"/>
                  </a:schemeClr>
                </a:solidFill>
                <a:effectLst/>
                <a:latin typeface="+mn-lt"/>
              </a:rPr>
              <a:t> </a:t>
            </a:r>
            <a:r>
              <a:rPr lang="en-US" b="0" i="0" dirty="0" err="1">
                <a:solidFill>
                  <a:schemeClr val="bg1">
                    <a:lumMod val="10000"/>
                  </a:schemeClr>
                </a:solidFill>
                <a:effectLst/>
                <a:latin typeface="+mn-lt"/>
              </a:rPr>
              <a:t>bớt</a:t>
            </a:r>
            <a:r>
              <a:rPr lang="en-US" b="0" i="0" dirty="0">
                <a:solidFill>
                  <a:schemeClr val="bg1">
                    <a:lumMod val="10000"/>
                  </a:schemeClr>
                </a:solidFill>
                <a:effectLst/>
                <a:latin typeface="+mn-lt"/>
              </a:rPr>
              <a:t> </a:t>
            </a:r>
            <a:r>
              <a:rPr lang="en-US" b="0" i="0" dirty="0" err="1">
                <a:solidFill>
                  <a:schemeClr val="bg1">
                    <a:lumMod val="10000"/>
                  </a:schemeClr>
                </a:solidFill>
                <a:effectLst/>
                <a:latin typeface="+mn-lt"/>
              </a:rPr>
              <a:t>các</a:t>
            </a:r>
            <a:r>
              <a:rPr lang="en-US" b="0" i="0" dirty="0">
                <a:solidFill>
                  <a:schemeClr val="bg1">
                    <a:lumMod val="10000"/>
                  </a:schemeClr>
                </a:solidFill>
                <a:effectLst/>
                <a:latin typeface="+mn-lt"/>
              </a:rPr>
              <a:t> </a:t>
            </a:r>
            <a:r>
              <a:rPr lang="en-US" b="0" i="0" dirty="0" err="1">
                <a:solidFill>
                  <a:schemeClr val="bg1">
                    <a:lumMod val="10000"/>
                  </a:schemeClr>
                </a:solidFill>
                <a:effectLst/>
                <a:latin typeface="+mn-lt"/>
              </a:rPr>
              <a:t>yếu</a:t>
            </a:r>
            <a:r>
              <a:rPr lang="en-US" b="0" i="0" dirty="0">
                <a:solidFill>
                  <a:schemeClr val="bg1">
                    <a:lumMod val="10000"/>
                  </a:schemeClr>
                </a:solidFill>
                <a:effectLst/>
                <a:latin typeface="+mn-lt"/>
              </a:rPr>
              <a:t> </a:t>
            </a:r>
            <a:r>
              <a:rPr lang="en-US" b="0" i="0" dirty="0" err="1">
                <a:solidFill>
                  <a:schemeClr val="bg1">
                    <a:lumMod val="10000"/>
                  </a:schemeClr>
                </a:solidFill>
                <a:effectLst/>
                <a:latin typeface="+mn-lt"/>
              </a:rPr>
              <a:t>tố</a:t>
            </a:r>
            <a:r>
              <a:rPr lang="en-US" b="0" i="0" dirty="0">
                <a:solidFill>
                  <a:schemeClr val="bg1">
                    <a:lumMod val="10000"/>
                  </a:schemeClr>
                </a:solidFill>
                <a:effectLst/>
                <a:latin typeface="+mn-lt"/>
              </a:rPr>
              <a:t> </a:t>
            </a:r>
            <a:r>
              <a:rPr lang="en-US" b="0" i="0" dirty="0" err="1">
                <a:solidFill>
                  <a:schemeClr val="bg1">
                    <a:lumMod val="10000"/>
                  </a:schemeClr>
                </a:solidFill>
                <a:effectLst/>
                <a:latin typeface="+mn-lt"/>
              </a:rPr>
              <a:t>không</a:t>
            </a:r>
            <a:r>
              <a:rPr lang="en-US" b="0" i="0" dirty="0">
                <a:solidFill>
                  <a:schemeClr val="bg1">
                    <a:lumMod val="10000"/>
                  </a:schemeClr>
                </a:solidFill>
                <a:effectLst/>
                <a:latin typeface="+mn-lt"/>
              </a:rPr>
              <a:t> </a:t>
            </a:r>
            <a:r>
              <a:rPr lang="en-US" b="0" i="0" dirty="0" err="1">
                <a:solidFill>
                  <a:schemeClr val="bg1">
                    <a:lumMod val="10000"/>
                  </a:schemeClr>
                </a:solidFill>
                <a:effectLst/>
                <a:latin typeface="+mn-lt"/>
              </a:rPr>
              <a:t>cần</a:t>
            </a:r>
            <a:r>
              <a:rPr lang="en-US" b="0" i="0" dirty="0">
                <a:solidFill>
                  <a:schemeClr val="bg1">
                    <a:lumMod val="10000"/>
                  </a:schemeClr>
                </a:solidFill>
                <a:effectLst/>
                <a:latin typeface="+mn-lt"/>
              </a:rPr>
              <a:t> </a:t>
            </a:r>
            <a:r>
              <a:rPr lang="en-US" b="0" i="0" dirty="0" err="1">
                <a:solidFill>
                  <a:schemeClr val="bg1">
                    <a:lumMod val="10000"/>
                  </a:schemeClr>
                </a:solidFill>
                <a:effectLst/>
                <a:latin typeface="+mn-lt"/>
              </a:rPr>
              <a:t>thiết</a:t>
            </a:r>
            <a:r>
              <a:rPr lang="en-US" b="0" i="0" dirty="0">
                <a:solidFill>
                  <a:schemeClr val="bg1">
                    <a:lumMod val="10000"/>
                  </a:schemeClr>
                </a:solidFill>
                <a:effectLst/>
                <a:latin typeface="+mn-lt"/>
              </a:rPr>
              <a:t> </a:t>
            </a:r>
            <a:r>
              <a:rPr lang="en-US" b="0" i="0" dirty="0" err="1">
                <a:solidFill>
                  <a:schemeClr val="bg1">
                    <a:lumMod val="10000"/>
                  </a:schemeClr>
                </a:solidFill>
                <a:effectLst/>
                <a:latin typeface="+mn-lt"/>
              </a:rPr>
              <a:t>trên</a:t>
            </a:r>
            <a:r>
              <a:rPr lang="en-US" b="0" i="0" dirty="0">
                <a:solidFill>
                  <a:schemeClr val="bg1">
                    <a:lumMod val="10000"/>
                  </a:schemeClr>
                </a:solidFill>
                <a:effectLst/>
                <a:latin typeface="+mn-lt"/>
              </a:rPr>
              <a:t> </a:t>
            </a:r>
            <a:r>
              <a:rPr lang="en-US" b="0" i="0" dirty="0" err="1">
                <a:solidFill>
                  <a:schemeClr val="bg1">
                    <a:lumMod val="10000"/>
                  </a:schemeClr>
                </a:solidFill>
                <a:effectLst/>
                <a:latin typeface="+mn-lt"/>
              </a:rPr>
              <a:t>trang</a:t>
            </a:r>
            <a:r>
              <a:rPr lang="en-US" b="0" i="0" dirty="0">
                <a:solidFill>
                  <a:schemeClr val="bg1">
                    <a:lumMod val="10000"/>
                  </a:schemeClr>
                </a:solidFill>
                <a:effectLst/>
                <a:latin typeface="+mn-lt"/>
              </a:rPr>
              <a:t> </a:t>
            </a:r>
            <a:r>
              <a:rPr lang="en-US" b="0" i="0" dirty="0" err="1">
                <a:solidFill>
                  <a:schemeClr val="bg1">
                    <a:lumMod val="10000"/>
                  </a:schemeClr>
                </a:solidFill>
                <a:effectLst/>
                <a:latin typeface="+mn-lt"/>
              </a:rPr>
              <a:t>chủ</a:t>
            </a:r>
            <a:r>
              <a:rPr lang="en-US" b="0" i="0" dirty="0">
                <a:solidFill>
                  <a:schemeClr val="bg1">
                    <a:lumMod val="10000"/>
                  </a:schemeClr>
                </a:solidFill>
                <a:effectLst/>
                <a:latin typeface="+mn-lt"/>
              </a:rPr>
              <a:t> </a:t>
            </a:r>
            <a:r>
              <a:rPr lang="en-US" b="0" i="0" dirty="0" err="1">
                <a:solidFill>
                  <a:schemeClr val="bg1">
                    <a:lumMod val="10000"/>
                  </a:schemeClr>
                </a:solidFill>
                <a:effectLst/>
                <a:latin typeface="+mn-lt"/>
              </a:rPr>
              <a:t>để</a:t>
            </a:r>
            <a:r>
              <a:rPr lang="en-US" b="0" i="0" dirty="0">
                <a:solidFill>
                  <a:schemeClr val="bg1">
                    <a:lumMod val="10000"/>
                  </a:schemeClr>
                </a:solidFill>
                <a:effectLst/>
                <a:latin typeface="+mn-lt"/>
              </a:rPr>
              <a:t> </a:t>
            </a:r>
            <a:r>
              <a:rPr lang="en-US" b="0" i="0" dirty="0" err="1">
                <a:solidFill>
                  <a:schemeClr val="bg1">
                    <a:lumMod val="10000"/>
                  </a:schemeClr>
                </a:solidFill>
                <a:effectLst/>
                <a:latin typeface="+mn-lt"/>
              </a:rPr>
              <a:t>tăng</a:t>
            </a:r>
            <a:r>
              <a:rPr lang="en-US" b="0" i="0" dirty="0">
                <a:solidFill>
                  <a:schemeClr val="bg1">
                    <a:lumMod val="10000"/>
                  </a:schemeClr>
                </a:solidFill>
                <a:effectLst/>
                <a:latin typeface="+mn-lt"/>
              </a:rPr>
              <a:t> </a:t>
            </a:r>
            <a:r>
              <a:rPr lang="en-US" b="0" i="0" dirty="0" err="1">
                <a:solidFill>
                  <a:schemeClr val="bg1">
                    <a:lumMod val="10000"/>
                  </a:schemeClr>
                </a:solidFill>
                <a:effectLst/>
                <a:latin typeface="+mn-lt"/>
              </a:rPr>
              <a:t>tốc</a:t>
            </a:r>
            <a:r>
              <a:rPr lang="en-US" b="0" i="0" dirty="0">
                <a:solidFill>
                  <a:schemeClr val="bg1">
                    <a:lumMod val="10000"/>
                  </a:schemeClr>
                </a:solidFill>
                <a:effectLst/>
                <a:latin typeface="+mn-lt"/>
              </a:rPr>
              <a:t> </a:t>
            </a:r>
            <a:r>
              <a:rPr lang="en-US" b="0" i="0" dirty="0" err="1">
                <a:solidFill>
                  <a:schemeClr val="bg1">
                    <a:lumMod val="10000"/>
                  </a:schemeClr>
                </a:solidFill>
                <a:effectLst/>
                <a:latin typeface="+mn-lt"/>
              </a:rPr>
              <a:t>độ</a:t>
            </a:r>
            <a:r>
              <a:rPr lang="en-US" b="0" i="0" dirty="0">
                <a:solidFill>
                  <a:schemeClr val="bg1">
                    <a:lumMod val="10000"/>
                  </a:schemeClr>
                </a:solidFill>
                <a:effectLst/>
                <a:latin typeface="+mn-lt"/>
              </a:rPr>
              <a:t> </a:t>
            </a:r>
            <a:r>
              <a:rPr lang="en-US" b="0" i="0" dirty="0" err="1">
                <a:solidFill>
                  <a:schemeClr val="bg1">
                    <a:lumMod val="10000"/>
                  </a:schemeClr>
                </a:solidFill>
                <a:effectLst/>
                <a:latin typeface="+mn-lt"/>
              </a:rPr>
              <a:t>tải</a:t>
            </a:r>
            <a:r>
              <a:rPr lang="vi-VN" b="0" i="0" dirty="0">
                <a:solidFill>
                  <a:schemeClr val="bg1">
                    <a:lumMod val="10000"/>
                  </a:schemeClr>
                </a:solidFill>
                <a:effectLst/>
                <a:latin typeface="+mn-lt"/>
              </a:rPr>
              <a:t> </a:t>
            </a:r>
          </a:p>
          <a:p>
            <a:pPr marL="342900" indent="-342900">
              <a:buAutoNum type="arabicPeriod"/>
            </a:pPr>
            <a:endParaRPr lang="vi-VN" b="1" dirty="0">
              <a:solidFill>
                <a:schemeClr val="bg1">
                  <a:lumMod val="10000"/>
                </a:schemeClr>
              </a:solidFill>
              <a:latin typeface="+mn-lt"/>
            </a:endParaRPr>
          </a:p>
          <a:p>
            <a:pPr marL="342900" indent="-342900">
              <a:buAutoNum type="arabicPeriod"/>
            </a:pPr>
            <a:r>
              <a:rPr lang="vi-VN" b="1" dirty="0">
                <a:solidFill>
                  <a:schemeClr val="bg1">
                    <a:lumMod val="10000"/>
                  </a:schemeClr>
                </a:solidFill>
                <a:latin typeface="+mn-lt"/>
              </a:rPr>
              <a:t>Thêm sidebar: </a:t>
            </a:r>
            <a:r>
              <a:rPr lang="vi-VN" b="0" i="0" dirty="0">
                <a:solidFill>
                  <a:schemeClr val="bg1">
                    <a:lumMod val="10000"/>
                  </a:schemeClr>
                </a:solidFill>
                <a:effectLst/>
                <a:latin typeface="+mn-lt"/>
              </a:rPr>
              <a:t>thêm một sidebar cố định hoặc menu dọc để người dùng dễ dàng lựa chọn danh mục sản phẩm. </a:t>
            </a:r>
          </a:p>
          <a:p>
            <a:pPr marL="342900" indent="-342900">
              <a:buAutoNum type="arabicPeriod"/>
            </a:pPr>
            <a:endParaRPr lang="vi-VN" b="1" dirty="0">
              <a:solidFill>
                <a:schemeClr val="bg1">
                  <a:lumMod val="10000"/>
                </a:schemeClr>
              </a:solidFill>
              <a:latin typeface="+mn-lt"/>
            </a:endParaRPr>
          </a:p>
          <a:p>
            <a:pPr marL="342900" indent="-342900">
              <a:buFont typeface="Arial"/>
              <a:buAutoNum type="arabicPeriod"/>
            </a:pPr>
            <a:r>
              <a:rPr lang="en-US" b="1" i="0" dirty="0" err="1">
                <a:solidFill>
                  <a:schemeClr val="bg1">
                    <a:lumMod val="10000"/>
                  </a:schemeClr>
                </a:solidFill>
                <a:effectLst/>
                <a:latin typeface="+mn-lt"/>
              </a:rPr>
              <a:t>Thêm</a:t>
            </a:r>
            <a:r>
              <a:rPr lang="en-US" b="1" i="0" dirty="0">
                <a:solidFill>
                  <a:schemeClr val="bg1">
                    <a:lumMod val="10000"/>
                  </a:schemeClr>
                </a:solidFill>
                <a:effectLst/>
                <a:latin typeface="+mn-lt"/>
              </a:rPr>
              <a:t> </a:t>
            </a:r>
            <a:r>
              <a:rPr lang="en-US" b="1" i="0" dirty="0" err="1">
                <a:solidFill>
                  <a:schemeClr val="bg1">
                    <a:lumMod val="10000"/>
                  </a:schemeClr>
                </a:solidFill>
                <a:effectLst/>
                <a:latin typeface="+mn-lt"/>
              </a:rPr>
              <a:t>tính</a:t>
            </a:r>
            <a:r>
              <a:rPr lang="en-US" b="1" i="0" dirty="0">
                <a:solidFill>
                  <a:schemeClr val="bg1">
                    <a:lumMod val="10000"/>
                  </a:schemeClr>
                </a:solidFill>
                <a:effectLst/>
                <a:latin typeface="+mn-lt"/>
              </a:rPr>
              <a:t> </a:t>
            </a:r>
            <a:r>
              <a:rPr lang="en-US" b="1" i="0" dirty="0" err="1">
                <a:solidFill>
                  <a:schemeClr val="bg1">
                    <a:lumMod val="10000"/>
                  </a:schemeClr>
                </a:solidFill>
                <a:effectLst/>
                <a:latin typeface="+mn-lt"/>
              </a:rPr>
              <a:t>năng</a:t>
            </a:r>
            <a:r>
              <a:rPr lang="en-US" b="1" i="0" dirty="0">
                <a:solidFill>
                  <a:schemeClr val="bg1">
                    <a:lumMod val="10000"/>
                  </a:schemeClr>
                </a:solidFill>
                <a:effectLst/>
                <a:latin typeface="+mn-lt"/>
              </a:rPr>
              <a:t> </a:t>
            </a:r>
            <a:r>
              <a:rPr lang="en-US" b="1" i="0" dirty="0" err="1">
                <a:solidFill>
                  <a:schemeClr val="bg1">
                    <a:lumMod val="10000"/>
                  </a:schemeClr>
                </a:solidFill>
                <a:effectLst/>
                <a:latin typeface="+mn-lt"/>
              </a:rPr>
              <a:t>lọc</a:t>
            </a:r>
            <a:r>
              <a:rPr lang="en-US" b="1" i="0" dirty="0">
                <a:solidFill>
                  <a:schemeClr val="bg1">
                    <a:lumMod val="10000"/>
                  </a:schemeClr>
                </a:solidFill>
                <a:effectLst/>
                <a:latin typeface="+mn-lt"/>
              </a:rPr>
              <a:t> </a:t>
            </a:r>
            <a:r>
              <a:rPr lang="en-US" b="1" i="0" dirty="0" err="1">
                <a:solidFill>
                  <a:schemeClr val="bg1">
                    <a:lumMod val="10000"/>
                  </a:schemeClr>
                </a:solidFill>
                <a:effectLst/>
                <a:latin typeface="+mn-lt"/>
              </a:rPr>
              <a:t>sản</a:t>
            </a:r>
            <a:r>
              <a:rPr lang="en-US" b="1" i="0" dirty="0">
                <a:solidFill>
                  <a:schemeClr val="bg1">
                    <a:lumMod val="10000"/>
                  </a:schemeClr>
                </a:solidFill>
                <a:effectLst/>
                <a:latin typeface="+mn-lt"/>
              </a:rPr>
              <a:t> </a:t>
            </a:r>
            <a:r>
              <a:rPr lang="en-US" b="1" i="0" dirty="0" err="1">
                <a:solidFill>
                  <a:schemeClr val="bg1">
                    <a:lumMod val="10000"/>
                  </a:schemeClr>
                </a:solidFill>
                <a:effectLst/>
                <a:latin typeface="+mn-lt"/>
              </a:rPr>
              <a:t>phẩm</a:t>
            </a:r>
            <a:r>
              <a:rPr lang="en-US" b="1" i="0" dirty="0">
                <a:solidFill>
                  <a:schemeClr val="bg1">
                    <a:lumMod val="10000"/>
                  </a:schemeClr>
                </a:solidFill>
                <a:effectLst/>
                <a:latin typeface="+mn-lt"/>
              </a:rPr>
              <a:t> </a:t>
            </a:r>
            <a:r>
              <a:rPr lang="en-US" b="1" i="0" dirty="0" err="1">
                <a:solidFill>
                  <a:schemeClr val="bg1">
                    <a:lumMod val="10000"/>
                  </a:schemeClr>
                </a:solidFill>
                <a:effectLst/>
                <a:latin typeface="+mn-lt"/>
              </a:rPr>
              <a:t>nâng</a:t>
            </a:r>
            <a:r>
              <a:rPr lang="en-US" b="1" i="0" dirty="0">
                <a:solidFill>
                  <a:schemeClr val="bg1">
                    <a:lumMod val="10000"/>
                  </a:schemeClr>
                </a:solidFill>
                <a:effectLst/>
                <a:latin typeface="+mn-lt"/>
              </a:rPr>
              <a:t> </a:t>
            </a:r>
            <a:r>
              <a:rPr lang="en-US" b="1" i="0" dirty="0" err="1">
                <a:solidFill>
                  <a:schemeClr val="bg1">
                    <a:lumMod val="10000"/>
                  </a:schemeClr>
                </a:solidFill>
                <a:effectLst/>
                <a:latin typeface="+mn-lt"/>
              </a:rPr>
              <a:t>cao</a:t>
            </a:r>
            <a:r>
              <a:rPr lang="en-US" b="1" i="0" dirty="0">
                <a:solidFill>
                  <a:schemeClr val="bg1">
                    <a:lumMod val="10000"/>
                  </a:schemeClr>
                </a:solidFill>
                <a:effectLst/>
                <a:latin typeface="+mn-lt"/>
              </a:rPr>
              <a:t>:</a:t>
            </a:r>
            <a:r>
              <a:rPr lang="vi-VN" b="1" i="0" dirty="0">
                <a:solidFill>
                  <a:schemeClr val="bg1">
                    <a:lumMod val="10000"/>
                  </a:schemeClr>
                </a:solidFill>
                <a:effectLst/>
                <a:latin typeface="+mn-lt"/>
              </a:rPr>
              <a:t> </a:t>
            </a:r>
            <a:r>
              <a:rPr lang="vi-VN" b="0" i="0" dirty="0">
                <a:solidFill>
                  <a:schemeClr val="bg1">
                    <a:lumMod val="10000"/>
                  </a:schemeClr>
                </a:solidFill>
                <a:effectLst/>
                <a:latin typeface="+mn-lt"/>
              </a:rPr>
              <a:t>Bổ sung thêm các tùy chọn lọc sản phẩm theo nhiều tiêu chí khác nhau như giá cả, đánh giá, thương hiệu, và kích thước để giúp người dùng dễ dàng tìm kiếm sản phẩm phù hợp.</a:t>
            </a:r>
          </a:p>
          <a:p>
            <a:pPr marL="342900" indent="-342900">
              <a:buAutoNum type="arabicPeriod"/>
            </a:pPr>
            <a:endParaRPr lang="vi-VN" b="1" i="0" dirty="0">
              <a:solidFill>
                <a:schemeClr val="bg1">
                  <a:lumMod val="10000"/>
                </a:schemeClr>
              </a:solidFill>
              <a:effectLst/>
              <a:latin typeface="+mn-lt"/>
            </a:endParaRPr>
          </a:p>
          <a:p>
            <a:pPr marL="342900" indent="-342900">
              <a:buFont typeface="Arial"/>
              <a:buAutoNum type="arabicPeriod"/>
            </a:pPr>
            <a:r>
              <a:rPr lang="en-US" b="1" i="0" dirty="0" err="1">
                <a:solidFill>
                  <a:schemeClr val="bg1">
                    <a:lumMod val="10000"/>
                  </a:schemeClr>
                </a:solidFill>
                <a:effectLst/>
                <a:latin typeface="+mn-lt"/>
              </a:rPr>
              <a:t>Giảm</a:t>
            </a:r>
            <a:r>
              <a:rPr lang="en-US" b="1" i="0" dirty="0">
                <a:solidFill>
                  <a:schemeClr val="bg1">
                    <a:lumMod val="10000"/>
                  </a:schemeClr>
                </a:solidFill>
                <a:effectLst/>
                <a:latin typeface="+mn-lt"/>
              </a:rPr>
              <a:t> </a:t>
            </a:r>
            <a:r>
              <a:rPr lang="en-US" b="1" i="0" dirty="0" err="1">
                <a:solidFill>
                  <a:schemeClr val="bg1">
                    <a:lumMod val="10000"/>
                  </a:schemeClr>
                </a:solidFill>
                <a:effectLst/>
                <a:latin typeface="+mn-lt"/>
              </a:rPr>
              <a:t>bớt</a:t>
            </a:r>
            <a:r>
              <a:rPr lang="en-US" b="1" i="0" dirty="0">
                <a:solidFill>
                  <a:schemeClr val="bg1">
                    <a:lumMod val="10000"/>
                  </a:schemeClr>
                </a:solidFill>
                <a:effectLst/>
                <a:latin typeface="+mn-lt"/>
              </a:rPr>
              <a:t> </a:t>
            </a:r>
            <a:r>
              <a:rPr lang="en-US" b="1" i="0" dirty="0" err="1">
                <a:solidFill>
                  <a:schemeClr val="bg1">
                    <a:lumMod val="10000"/>
                  </a:schemeClr>
                </a:solidFill>
                <a:effectLst/>
                <a:latin typeface="+mn-lt"/>
              </a:rPr>
              <a:t>quảng</a:t>
            </a:r>
            <a:r>
              <a:rPr lang="en-US" b="1" i="0" dirty="0">
                <a:solidFill>
                  <a:schemeClr val="bg1">
                    <a:lumMod val="10000"/>
                  </a:schemeClr>
                </a:solidFill>
                <a:effectLst/>
                <a:latin typeface="+mn-lt"/>
              </a:rPr>
              <a:t> </a:t>
            </a:r>
            <a:r>
              <a:rPr lang="en-US" b="1" i="0" dirty="0" err="1">
                <a:solidFill>
                  <a:schemeClr val="bg1">
                    <a:lumMod val="10000"/>
                  </a:schemeClr>
                </a:solidFill>
                <a:effectLst/>
                <a:latin typeface="+mn-lt"/>
              </a:rPr>
              <a:t>cáo</a:t>
            </a:r>
            <a:r>
              <a:rPr lang="en-US" b="1" i="0" dirty="0">
                <a:solidFill>
                  <a:schemeClr val="bg1">
                    <a:lumMod val="10000"/>
                  </a:schemeClr>
                </a:solidFill>
                <a:effectLst/>
                <a:latin typeface="+mn-lt"/>
              </a:rPr>
              <a:t> </a:t>
            </a:r>
            <a:r>
              <a:rPr lang="en-US" b="1" i="0" dirty="0" err="1">
                <a:solidFill>
                  <a:schemeClr val="bg1">
                    <a:lumMod val="10000"/>
                  </a:schemeClr>
                </a:solidFill>
                <a:effectLst/>
                <a:latin typeface="+mn-lt"/>
              </a:rPr>
              <a:t>và</a:t>
            </a:r>
            <a:r>
              <a:rPr lang="en-US" b="1" i="0" dirty="0">
                <a:solidFill>
                  <a:schemeClr val="bg1">
                    <a:lumMod val="10000"/>
                  </a:schemeClr>
                </a:solidFill>
                <a:effectLst/>
                <a:latin typeface="+mn-lt"/>
              </a:rPr>
              <a:t> pop-up:</a:t>
            </a:r>
            <a:r>
              <a:rPr lang="vi-VN" b="1" i="0" dirty="0">
                <a:solidFill>
                  <a:schemeClr val="bg1">
                    <a:lumMod val="10000"/>
                  </a:schemeClr>
                </a:solidFill>
                <a:effectLst/>
                <a:latin typeface="+mn-lt"/>
              </a:rPr>
              <a:t> </a:t>
            </a:r>
            <a:r>
              <a:rPr lang="vi-VN" b="0" i="0" dirty="0">
                <a:solidFill>
                  <a:schemeClr val="bg1">
                    <a:lumMod val="10000"/>
                  </a:schemeClr>
                </a:solidFill>
                <a:effectLst/>
                <a:latin typeface="+mn-lt"/>
              </a:rPr>
              <a:t>Hạn chế số lượng quảng cáo và pop-up hiển thị trên trang, đặc biệt là những quảng cáo không liên quan đến sản phẩm người dùng đang tìm kiếm.</a:t>
            </a:r>
          </a:p>
          <a:p>
            <a:pPr marL="342900" indent="-342900">
              <a:buAutoNum type="arabicPeriod"/>
            </a:pPr>
            <a:endParaRPr lang="en-US" b="1" dirty="0">
              <a:solidFill>
                <a:schemeClr val="bg1">
                  <a:lumMod val="10000"/>
                </a:schemeClr>
              </a:solidFill>
              <a:latin typeface="+mn-lt"/>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33"/>
        <p:cNvGrpSpPr/>
        <p:nvPr/>
      </p:nvGrpSpPr>
      <p:grpSpPr>
        <a:xfrm>
          <a:off x="0" y="0"/>
          <a:ext cx="0" cy="0"/>
          <a:chOff x="0" y="0"/>
          <a:chExt cx="0" cy="0"/>
        </a:xfrm>
      </p:grpSpPr>
      <p:sp>
        <p:nvSpPr>
          <p:cNvPr id="535" name="Google Shape;535;p51"/>
          <p:cNvSpPr txBox="1">
            <a:spLocks noGrp="1"/>
          </p:cNvSpPr>
          <p:nvPr>
            <p:ph type="title" idx="2"/>
          </p:nvPr>
        </p:nvSpPr>
        <p:spPr>
          <a:xfrm>
            <a:off x="2868460" y="2150850"/>
            <a:ext cx="3018773"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vi-VN"/>
              <a:t>Thanks</a:t>
            </a:r>
            <a:endParaRPr dirty="0"/>
          </a:p>
        </p:txBody>
      </p:sp>
      <p:pic>
        <p:nvPicPr>
          <p:cNvPr id="537" name="Google Shape;537;p51"/>
          <p:cNvPicPr preferRelativeResize="0"/>
          <p:nvPr/>
        </p:nvPicPr>
        <p:blipFill>
          <a:blip r:embed="rId3">
            <a:alphaModFix amt="90000"/>
          </a:blip>
          <a:stretch>
            <a:fillRect/>
          </a:stretch>
        </p:blipFill>
        <p:spPr>
          <a:xfrm>
            <a:off x="1386676" y="2194800"/>
            <a:ext cx="1481784" cy="376950"/>
          </a:xfrm>
          <a:prstGeom prst="rect">
            <a:avLst/>
          </a:prstGeom>
          <a:noFill/>
          <a:ln>
            <a:noFill/>
          </a:ln>
        </p:spPr>
      </p:pic>
      <p:pic>
        <p:nvPicPr>
          <p:cNvPr id="538" name="Google Shape;538;p51"/>
          <p:cNvPicPr preferRelativeResize="0"/>
          <p:nvPr/>
        </p:nvPicPr>
        <p:blipFill>
          <a:blip r:embed="rId3">
            <a:alphaModFix amt="90000"/>
          </a:blip>
          <a:stretch>
            <a:fillRect/>
          </a:stretch>
        </p:blipFill>
        <p:spPr>
          <a:xfrm>
            <a:off x="5787025" y="2194800"/>
            <a:ext cx="1481784" cy="3769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02"/>
        <p:cNvGrpSpPr/>
        <p:nvPr/>
      </p:nvGrpSpPr>
      <p:grpSpPr>
        <a:xfrm>
          <a:off x="0" y="0"/>
          <a:ext cx="0" cy="0"/>
          <a:chOff x="0" y="0"/>
          <a:chExt cx="0" cy="0"/>
        </a:xfrm>
      </p:grpSpPr>
      <p:sp>
        <p:nvSpPr>
          <p:cNvPr id="3" name="Title 2">
            <a:extLst>
              <a:ext uri="{FF2B5EF4-FFF2-40B4-BE49-F238E27FC236}">
                <a16:creationId xmlns:a16="http://schemas.microsoft.com/office/drawing/2014/main" id="{E0C5927A-3E8E-6F81-444B-D66680013824}"/>
              </a:ext>
            </a:extLst>
          </p:cNvPr>
          <p:cNvSpPr>
            <a:spLocks noGrp="1"/>
          </p:cNvSpPr>
          <p:nvPr>
            <p:ph type="title"/>
          </p:nvPr>
        </p:nvSpPr>
        <p:spPr/>
        <p:txBody>
          <a:bodyPr/>
          <a:lstStyle/>
          <a:p>
            <a:r>
              <a:rPr lang="vi-VN" dirty="0"/>
              <a:t>Shopee</a:t>
            </a:r>
            <a:endParaRPr lang="en-US" dirty="0"/>
          </a:p>
        </p:txBody>
      </p:sp>
      <p:pic>
        <p:nvPicPr>
          <p:cNvPr id="5" name="Picture 4">
            <a:extLst>
              <a:ext uri="{FF2B5EF4-FFF2-40B4-BE49-F238E27FC236}">
                <a16:creationId xmlns:a16="http://schemas.microsoft.com/office/drawing/2014/main" id="{E9524EFF-D62A-C8AE-E1BD-4A619CD7F4C0}"/>
              </a:ext>
            </a:extLst>
          </p:cNvPr>
          <p:cNvPicPr>
            <a:picLocks noChangeAspect="1"/>
          </p:cNvPicPr>
          <p:nvPr/>
        </p:nvPicPr>
        <p:blipFill>
          <a:blip r:embed="rId3"/>
          <a:stretch>
            <a:fillRect/>
          </a:stretch>
        </p:blipFill>
        <p:spPr>
          <a:xfrm>
            <a:off x="720000" y="1627677"/>
            <a:ext cx="5135670" cy="2615982"/>
          </a:xfrm>
          <a:prstGeom prst="rect">
            <a:avLst/>
          </a:prstGeom>
        </p:spPr>
      </p:pic>
      <p:pic>
        <p:nvPicPr>
          <p:cNvPr id="7" name="Picture 6">
            <a:extLst>
              <a:ext uri="{FF2B5EF4-FFF2-40B4-BE49-F238E27FC236}">
                <a16:creationId xmlns:a16="http://schemas.microsoft.com/office/drawing/2014/main" id="{976CAABA-2316-AD4C-AE4B-11DCBDD21189}"/>
              </a:ext>
            </a:extLst>
          </p:cNvPr>
          <p:cNvPicPr>
            <a:picLocks noChangeAspect="1"/>
          </p:cNvPicPr>
          <p:nvPr/>
        </p:nvPicPr>
        <p:blipFill>
          <a:blip r:embed="rId4"/>
          <a:stretch>
            <a:fillRect/>
          </a:stretch>
        </p:blipFill>
        <p:spPr>
          <a:xfrm>
            <a:off x="6198462" y="1192096"/>
            <a:ext cx="1905877" cy="3406336"/>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pic>
        <p:nvPicPr>
          <p:cNvPr id="393" name="Picture 392">
            <a:extLst>
              <a:ext uri="{FF2B5EF4-FFF2-40B4-BE49-F238E27FC236}">
                <a16:creationId xmlns:a16="http://schemas.microsoft.com/office/drawing/2014/main" id="{3E312370-6A42-6641-DCE1-0C838B337BC3}"/>
              </a:ext>
            </a:extLst>
          </p:cNvPr>
          <p:cNvPicPr>
            <a:picLocks noChangeAspect="1"/>
          </p:cNvPicPr>
          <p:nvPr/>
        </p:nvPicPr>
        <p:blipFill>
          <a:blip r:embed="rId3"/>
          <a:stretch>
            <a:fillRect/>
          </a:stretch>
        </p:blipFill>
        <p:spPr>
          <a:xfrm>
            <a:off x="612118" y="1302697"/>
            <a:ext cx="8033118" cy="808074"/>
          </a:xfrm>
          <a:prstGeom prst="rect">
            <a:avLst/>
          </a:prstGeom>
        </p:spPr>
      </p:pic>
      <p:sp>
        <p:nvSpPr>
          <p:cNvPr id="394" name="TextBox 393">
            <a:extLst>
              <a:ext uri="{FF2B5EF4-FFF2-40B4-BE49-F238E27FC236}">
                <a16:creationId xmlns:a16="http://schemas.microsoft.com/office/drawing/2014/main" id="{87BDA328-87C0-D6BE-9B04-F714F3E5CEEA}"/>
              </a:ext>
            </a:extLst>
          </p:cNvPr>
          <p:cNvSpPr txBox="1"/>
          <p:nvPr/>
        </p:nvSpPr>
        <p:spPr>
          <a:xfrm>
            <a:off x="3836290" y="328072"/>
            <a:ext cx="1983235" cy="584775"/>
          </a:xfrm>
          <a:prstGeom prst="rect">
            <a:avLst/>
          </a:prstGeom>
          <a:noFill/>
        </p:spPr>
        <p:txBody>
          <a:bodyPr wrap="none" rtlCol="0">
            <a:spAutoFit/>
          </a:bodyPr>
          <a:lstStyle/>
          <a:p>
            <a:r>
              <a:rPr lang="vi-VN" sz="3200" dirty="0">
                <a:latin typeface="+mn-lt"/>
              </a:rPr>
              <a:t>1. Header</a:t>
            </a:r>
            <a:endParaRPr lang="en-US" sz="3200" dirty="0">
              <a:latin typeface="+mn-lt"/>
            </a:endParaRPr>
          </a:p>
        </p:txBody>
      </p:sp>
      <p:sp>
        <p:nvSpPr>
          <p:cNvPr id="395" name="TextBox 394">
            <a:extLst>
              <a:ext uri="{FF2B5EF4-FFF2-40B4-BE49-F238E27FC236}">
                <a16:creationId xmlns:a16="http://schemas.microsoft.com/office/drawing/2014/main" id="{C4590537-2793-063E-2E14-D78F6EA07B0D}"/>
              </a:ext>
            </a:extLst>
          </p:cNvPr>
          <p:cNvSpPr txBox="1"/>
          <p:nvPr/>
        </p:nvSpPr>
        <p:spPr>
          <a:xfrm>
            <a:off x="616145" y="2695973"/>
            <a:ext cx="1473621" cy="2031325"/>
          </a:xfrm>
          <a:prstGeom prst="rect">
            <a:avLst/>
          </a:prstGeom>
          <a:noFill/>
        </p:spPr>
        <p:txBody>
          <a:bodyPr wrap="square" rtlCol="0">
            <a:spAutoFit/>
          </a:bodyPr>
          <a:lstStyle/>
          <a:p>
            <a:r>
              <a:rPr lang="vi-VN" b="1" dirty="0"/>
              <a:t>Logo: </a:t>
            </a:r>
            <a:br>
              <a:rPr lang="vi-VN" dirty="0"/>
            </a:br>
            <a:r>
              <a:rPr lang="vi-VN" dirty="0"/>
              <a:t>nhận diện thương hiệu và trở lại trang chủ khi nhấn vào.</a:t>
            </a:r>
            <a:br>
              <a:rPr lang="vi-VN" dirty="0"/>
            </a:br>
            <a:r>
              <a:rPr lang="vi-VN" dirty="0"/>
              <a:t>(đơn giản, tiện dụng, phù hợp với thương hiệu)	</a:t>
            </a:r>
            <a:endParaRPr lang="en-US" dirty="0"/>
          </a:p>
        </p:txBody>
      </p:sp>
      <p:sp>
        <p:nvSpPr>
          <p:cNvPr id="396" name="TextBox 395">
            <a:extLst>
              <a:ext uri="{FF2B5EF4-FFF2-40B4-BE49-F238E27FC236}">
                <a16:creationId xmlns:a16="http://schemas.microsoft.com/office/drawing/2014/main" id="{C9143F5A-D738-57C1-7E48-86D7337B2F13}"/>
              </a:ext>
            </a:extLst>
          </p:cNvPr>
          <p:cNvSpPr txBox="1"/>
          <p:nvPr/>
        </p:nvSpPr>
        <p:spPr>
          <a:xfrm>
            <a:off x="2307936" y="2665909"/>
            <a:ext cx="1741727" cy="2031325"/>
          </a:xfrm>
          <a:prstGeom prst="rect">
            <a:avLst/>
          </a:prstGeom>
          <a:noFill/>
        </p:spPr>
        <p:txBody>
          <a:bodyPr wrap="square" rtlCol="0">
            <a:spAutoFit/>
          </a:bodyPr>
          <a:lstStyle/>
          <a:p>
            <a:r>
              <a:rPr lang="vi-VN" b="1" dirty="0"/>
              <a:t>Thanh tìm kiếm: </a:t>
            </a:r>
            <a:br>
              <a:rPr lang="vi-VN" dirty="0"/>
            </a:br>
            <a:r>
              <a:rPr lang="vi-VN" dirty="0"/>
              <a:t>cho phép người dùng tìm kiếm nhanh chóng các sản phẩm bằng từ khóa.</a:t>
            </a:r>
            <a:br>
              <a:rPr lang="vi-VN" dirty="0"/>
            </a:br>
            <a:r>
              <a:rPr lang="vi-VN" dirty="0"/>
              <a:t>(lớn, dễ thấy, có gợi ý tìm kiếm giúp tiết kiệm thời gian)</a:t>
            </a:r>
            <a:endParaRPr lang="en-US" dirty="0"/>
          </a:p>
        </p:txBody>
      </p:sp>
      <p:sp>
        <p:nvSpPr>
          <p:cNvPr id="397" name="TextBox 396">
            <a:extLst>
              <a:ext uri="{FF2B5EF4-FFF2-40B4-BE49-F238E27FC236}">
                <a16:creationId xmlns:a16="http://schemas.microsoft.com/office/drawing/2014/main" id="{C5780026-A47C-8A2D-9106-54ED49472415}"/>
              </a:ext>
            </a:extLst>
          </p:cNvPr>
          <p:cNvSpPr txBox="1"/>
          <p:nvPr/>
        </p:nvSpPr>
        <p:spPr>
          <a:xfrm>
            <a:off x="4380202" y="2665909"/>
            <a:ext cx="1741728" cy="1600438"/>
          </a:xfrm>
          <a:prstGeom prst="rect">
            <a:avLst/>
          </a:prstGeom>
          <a:noFill/>
        </p:spPr>
        <p:txBody>
          <a:bodyPr wrap="square" rtlCol="0">
            <a:spAutoFit/>
          </a:bodyPr>
          <a:lstStyle/>
          <a:p>
            <a:r>
              <a:rPr lang="vi-VN" b="1" dirty="0"/>
              <a:t>Danh mục gợi ý: </a:t>
            </a:r>
            <a:br>
              <a:rPr lang="vi-VN" dirty="0"/>
            </a:br>
            <a:r>
              <a:rPr lang="vi-VN" dirty="0"/>
              <a:t>hiển thị danh mục sản phẩm giúp người dùng dễ lựa chọn.</a:t>
            </a:r>
            <a:br>
              <a:rPr lang="vi-VN" dirty="0"/>
            </a:br>
            <a:r>
              <a:rPr lang="vi-VN" dirty="0"/>
              <a:t>(tiết kiệm không gian, dễ sử dụng) </a:t>
            </a:r>
            <a:endParaRPr lang="en-US" dirty="0"/>
          </a:p>
        </p:txBody>
      </p:sp>
      <p:sp>
        <p:nvSpPr>
          <p:cNvPr id="398" name="TextBox 397">
            <a:extLst>
              <a:ext uri="{FF2B5EF4-FFF2-40B4-BE49-F238E27FC236}">
                <a16:creationId xmlns:a16="http://schemas.microsoft.com/office/drawing/2014/main" id="{B980CE6F-E27F-69E3-EA25-18A209E86DA2}"/>
              </a:ext>
            </a:extLst>
          </p:cNvPr>
          <p:cNvSpPr txBox="1"/>
          <p:nvPr/>
        </p:nvSpPr>
        <p:spPr>
          <a:xfrm>
            <a:off x="6663635" y="2695973"/>
            <a:ext cx="1741728" cy="1815882"/>
          </a:xfrm>
          <a:prstGeom prst="rect">
            <a:avLst/>
          </a:prstGeom>
          <a:noFill/>
        </p:spPr>
        <p:txBody>
          <a:bodyPr wrap="square" rtlCol="0">
            <a:spAutoFit/>
          </a:bodyPr>
          <a:lstStyle/>
          <a:p>
            <a:r>
              <a:rPr lang="vi-VN" b="1" dirty="0"/>
              <a:t>Giỏ hàng:</a:t>
            </a:r>
            <a:br>
              <a:rPr lang="vi-VN" dirty="0"/>
            </a:br>
            <a:r>
              <a:rPr lang="vi-VN" dirty="0"/>
              <a:t>biểu tượng giỏ hàng và chuyển đến giỏ hàng khi người dùng ấn vào.</a:t>
            </a:r>
            <a:br>
              <a:rPr lang="vi-VN" dirty="0"/>
            </a:br>
            <a:r>
              <a:rPr lang="vi-VN" dirty="0"/>
              <a:t>(dễ dàng truy cập và theo dõi đơn hàng nhanh chóng)</a:t>
            </a:r>
            <a:endParaRPr lang="en-US" dirty="0"/>
          </a:p>
        </p:txBody>
      </p:sp>
      <p:cxnSp>
        <p:nvCxnSpPr>
          <p:cNvPr id="406" name="Straight Arrow Connector 405">
            <a:extLst>
              <a:ext uri="{FF2B5EF4-FFF2-40B4-BE49-F238E27FC236}">
                <a16:creationId xmlns:a16="http://schemas.microsoft.com/office/drawing/2014/main" id="{9960F620-2C65-0E6E-E4A4-F73E99EC4119}"/>
              </a:ext>
            </a:extLst>
          </p:cNvPr>
          <p:cNvCxnSpPr/>
          <p:nvPr/>
        </p:nvCxnSpPr>
        <p:spPr>
          <a:xfrm flipV="1">
            <a:off x="921957" y="1987498"/>
            <a:ext cx="226711" cy="678411"/>
          </a:xfrm>
          <a:prstGeom prst="straightConnector1">
            <a:avLst/>
          </a:prstGeom>
          <a:ln w="19050">
            <a:solidFill>
              <a:schemeClr val="tx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7" name="Straight Arrow Connector 406">
            <a:extLst>
              <a:ext uri="{FF2B5EF4-FFF2-40B4-BE49-F238E27FC236}">
                <a16:creationId xmlns:a16="http://schemas.microsoft.com/office/drawing/2014/main" id="{04AE5989-124E-6539-B01A-BF901C0FF8FC}"/>
              </a:ext>
            </a:extLst>
          </p:cNvPr>
          <p:cNvCxnSpPr>
            <a:cxnSpLocks/>
          </p:cNvCxnSpPr>
          <p:nvPr/>
        </p:nvCxnSpPr>
        <p:spPr>
          <a:xfrm flipV="1">
            <a:off x="2846505" y="1821243"/>
            <a:ext cx="332294" cy="890240"/>
          </a:xfrm>
          <a:prstGeom prst="straightConnector1">
            <a:avLst/>
          </a:prstGeom>
          <a:ln w="19050">
            <a:solidFill>
              <a:schemeClr val="tx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1" name="Straight Arrow Connector 410">
            <a:extLst>
              <a:ext uri="{FF2B5EF4-FFF2-40B4-BE49-F238E27FC236}">
                <a16:creationId xmlns:a16="http://schemas.microsoft.com/office/drawing/2014/main" id="{50481E5D-1C02-E950-050E-D6C531A96133}"/>
              </a:ext>
            </a:extLst>
          </p:cNvPr>
          <p:cNvCxnSpPr>
            <a:cxnSpLocks/>
          </p:cNvCxnSpPr>
          <p:nvPr/>
        </p:nvCxnSpPr>
        <p:spPr>
          <a:xfrm flipV="1">
            <a:off x="4876636" y="2049135"/>
            <a:ext cx="194128" cy="616773"/>
          </a:xfrm>
          <a:prstGeom prst="straightConnector1">
            <a:avLst/>
          </a:prstGeom>
          <a:ln w="19050">
            <a:solidFill>
              <a:schemeClr val="tx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35" name="Straight Arrow Connector 434">
            <a:extLst>
              <a:ext uri="{FF2B5EF4-FFF2-40B4-BE49-F238E27FC236}">
                <a16:creationId xmlns:a16="http://schemas.microsoft.com/office/drawing/2014/main" id="{7178ECC0-CF48-74BD-AAD3-92245402D7EB}"/>
              </a:ext>
            </a:extLst>
          </p:cNvPr>
          <p:cNvCxnSpPr/>
          <p:nvPr/>
        </p:nvCxnSpPr>
        <p:spPr>
          <a:xfrm flipV="1">
            <a:off x="7310092" y="1927157"/>
            <a:ext cx="226711" cy="678411"/>
          </a:xfrm>
          <a:prstGeom prst="straightConnector1">
            <a:avLst/>
          </a:prstGeom>
          <a:ln w="19050">
            <a:solidFill>
              <a:schemeClr val="tx1">
                <a:lumMod val="75000"/>
              </a:schemeClr>
            </a:solidFill>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pic>
        <p:nvPicPr>
          <p:cNvPr id="393" name="Picture 392">
            <a:extLst>
              <a:ext uri="{FF2B5EF4-FFF2-40B4-BE49-F238E27FC236}">
                <a16:creationId xmlns:a16="http://schemas.microsoft.com/office/drawing/2014/main" id="{3E312370-6A42-6641-DCE1-0C838B337BC3}"/>
              </a:ext>
            </a:extLst>
          </p:cNvPr>
          <p:cNvPicPr>
            <a:picLocks noChangeAspect="1"/>
          </p:cNvPicPr>
          <p:nvPr/>
        </p:nvPicPr>
        <p:blipFill>
          <a:blip r:embed="rId3"/>
          <a:stretch>
            <a:fillRect/>
          </a:stretch>
        </p:blipFill>
        <p:spPr>
          <a:xfrm>
            <a:off x="612118" y="1302697"/>
            <a:ext cx="8033118" cy="808074"/>
          </a:xfrm>
          <a:prstGeom prst="rect">
            <a:avLst/>
          </a:prstGeom>
        </p:spPr>
      </p:pic>
      <p:sp>
        <p:nvSpPr>
          <p:cNvPr id="394" name="TextBox 393">
            <a:extLst>
              <a:ext uri="{FF2B5EF4-FFF2-40B4-BE49-F238E27FC236}">
                <a16:creationId xmlns:a16="http://schemas.microsoft.com/office/drawing/2014/main" id="{87BDA328-87C0-D6BE-9B04-F714F3E5CEEA}"/>
              </a:ext>
            </a:extLst>
          </p:cNvPr>
          <p:cNvSpPr txBox="1"/>
          <p:nvPr/>
        </p:nvSpPr>
        <p:spPr>
          <a:xfrm>
            <a:off x="3896746" y="347623"/>
            <a:ext cx="1983235" cy="584775"/>
          </a:xfrm>
          <a:prstGeom prst="rect">
            <a:avLst/>
          </a:prstGeom>
          <a:noFill/>
        </p:spPr>
        <p:txBody>
          <a:bodyPr wrap="none" rtlCol="0">
            <a:spAutoFit/>
          </a:bodyPr>
          <a:lstStyle/>
          <a:p>
            <a:r>
              <a:rPr lang="vi-VN" sz="3200" dirty="0">
                <a:latin typeface="+mn-lt"/>
              </a:rPr>
              <a:t>1. Header</a:t>
            </a:r>
            <a:endParaRPr lang="en-US" sz="3200" dirty="0">
              <a:latin typeface="+mn-lt"/>
            </a:endParaRPr>
          </a:p>
        </p:txBody>
      </p:sp>
      <p:sp>
        <p:nvSpPr>
          <p:cNvPr id="395" name="TextBox 394">
            <a:extLst>
              <a:ext uri="{FF2B5EF4-FFF2-40B4-BE49-F238E27FC236}">
                <a16:creationId xmlns:a16="http://schemas.microsoft.com/office/drawing/2014/main" id="{C4590537-2793-063E-2E14-D78F6EA07B0D}"/>
              </a:ext>
            </a:extLst>
          </p:cNvPr>
          <p:cNvSpPr txBox="1"/>
          <p:nvPr/>
        </p:nvSpPr>
        <p:spPr>
          <a:xfrm>
            <a:off x="612118" y="2450465"/>
            <a:ext cx="1473621" cy="1600438"/>
          </a:xfrm>
          <a:prstGeom prst="rect">
            <a:avLst/>
          </a:prstGeom>
          <a:noFill/>
        </p:spPr>
        <p:txBody>
          <a:bodyPr wrap="square" rtlCol="0">
            <a:spAutoFit/>
          </a:bodyPr>
          <a:lstStyle/>
          <a:p>
            <a:r>
              <a:rPr lang="vi-VN" b="1" dirty="0"/>
              <a:t>Liên kết:</a:t>
            </a:r>
            <a:br>
              <a:rPr lang="vi-VN" dirty="0"/>
            </a:br>
            <a:r>
              <a:rPr lang="vi-VN" dirty="0"/>
              <a:t>chuyển đến các trang chính thức của shopee.</a:t>
            </a:r>
            <a:br>
              <a:rPr lang="vi-VN" dirty="0"/>
            </a:br>
            <a:r>
              <a:rPr lang="vi-VN" dirty="0"/>
              <a:t>(ngắn gọn, dễ hiểu, dễ sử dụng)	</a:t>
            </a:r>
            <a:endParaRPr lang="en-US" dirty="0"/>
          </a:p>
        </p:txBody>
      </p:sp>
      <p:sp>
        <p:nvSpPr>
          <p:cNvPr id="397" name="TextBox 396">
            <a:extLst>
              <a:ext uri="{FF2B5EF4-FFF2-40B4-BE49-F238E27FC236}">
                <a16:creationId xmlns:a16="http://schemas.microsoft.com/office/drawing/2014/main" id="{C5780026-A47C-8A2D-9106-54ED49472415}"/>
              </a:ext>
            </a:extLst>
          </p:cNvPr>
          <p:cNvSpPr txBox="1"/>
          <p:nvPr/>
        </p:nvSpPr>
        <p:spPr>
          <a:xfrm>
            <a:off x="4380202" y="2481070"/>
            <a:ext cx="1741728" cy="1169551"/>
          </a:xfrm>
          <a:prstGeom prst="rect">
            <a:avLst/>
          </a:prstGeom>
          <a:noFill/>
        </p:spPr>
        <p:txBody>
          <a:bodyPr wrap="square" rtlCol="0">
            <a:spAutoFit/>
          </a:bodyPr>
          <a:lstStyle/>
          <a:p>
            <a:r>
              <a:rPr lang="vi-VN" b="1" dirty="0"/>
              <a:t>Công cụ:</a:t>
            </a:r>
            <a:br>
              <a:rPr lang="vi-VN" dirty="0"/>
            </a:br>
            <a:r>
              <a:rPr lang="vi-VN" dirty="0"/>
              <a:t>hiển thị thông báo, trang hỗ trợ và đổi ngôn ngữ.</a:t>
            </a:r>
            <a:br>
              <a:rPr lang="vi-VN" dirty="0"/>
            </a:br>
            <a:r>
              <a:rPr lang="vi-VN" dirty="0"/>
              <a:t>(dễ truy cập) </a:t>
            </a:r>
            <a:endParaRPr lang="en-US" dirty="0"/>
          </a:p>
        </p:txBody>
      </p:sp>
      <p:sp>
        <p:nvSpPr>
          <p:cNvPr id="398" name="TextBox 397">
            <a:extLst>
              <a:ext uri="{FF2B5EF4-FFF2-40B4-BE49-F238E27FC236}">
                <a16:creationId xmlns:a16="http://schemas.microsoft.com/office/drawing/2014/main" id="{B980CE6F-E27F-69E3-EA25-18A209E86DA2}"/>
              </a:ext>
            </a:extLst>
          </p:cNvPr>
          <p:cNvSpPr txBox="1"/>
          <p:nvPr/>
        </p:nvSpPr>
        <p:spPr>
          <a:xfrm>
            <a:off x="6674665" y="2571750"/>
            <a:ext cx="1741728" cy="1600438"/>
          </a:xfrm>
          <a:prstGeom prst="rect">
            <a:avLst/>
          </a:prstGeom>
          <a:noFill/>
        </p:spPr>
        <p:txBody>
          <a:bodyPr wrap="square" rtlCol="0">
            <a:spAutoFit/>
          </a:bodyPr>
          <a:lstStyle/>
          <a:p>
            <a:r>
              <a:rPr lang="vi-VN" b="1" dirty="0"/>
              <a:t>Tài khoản:</a:t>
            </a:r>
            <a:br>
              <a:rPr lang="vi-VN" dirty="0"/>
            </a:br>
            <a:r>
              <a:rPr lang="vi-VN" dirty="0"/>
              <a:t>cho phép đăng ký đăng nhập,quản lý tài khoản.</a:t>
            </a:r>
            <a:br>
              <a:rPr lang="vi-VN" dirty="0"/>
            </a:br>
            <a:r>
              <a:rPr lang="vi-VN" dirty="0"/>
              <a:t>(dễ dàng truy cập và quản lý thông tin cá nhân)</a:t>
            </a:r>
            <a:endParaRPr lang="en-US" dirty="0"/>
          </a:p>
        </p:txBody>
      </p:sp>
      <p:cxnSp>
        <p:nvCxnSpPr>
          <p:cNvPr id="2" name="Straight Arrow Connector 1">
            <a:extLst>
              <a:ext uri="{FF2B5EF4-FFF2-40B4-BE49-F238E27FC236}">
                <a16:creationId xmlns:a16="http://schemas.microsoft.com/office/drawing/2014/main" id="{D34C97C4-7BDC-BFC4-51F0-BC41D7760A85}"/>
              </a:ext>
            </a:extLst>
          </p:cNvPr>
          <p:cNvCxnSpPr>
            <a:cxnSpLocks/>
          </p:cNvCxnSpPr>
          <p:nvPr/>
        </p:nvCxnSpPr>
        <p:spPr>
          <a:xfrm flipV="1">
            <a:off x="929514" y="1492816"/>
            <a:ext cx="332509" cy="1078934"/>
          </a:xfrm>
          <a:prstGeom prst="straightConnector1">
            <a:avLst/>
          </a:prstGeom>
          <a:ln w="19050">
            <a:solidFill>
              <a:schemeClr val="tx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 name="Straight Arrow Connector 3">
            <a:extLst>
              <a:ext uri="{FF2B5EF4-FFF2-40B4-BE49-F238E27FC236}">
                <a16:creationId xmlns:a16="http://schemas.microsoft.com/office/drawing/2014/main" id="{BB5CE7B5-1ACB-62BE-CCED-8ACBD73DA8A9}"/>
              </a:ext>
            </a:extLst>
          </p:cNvPr>
          <p:cNvCxnSpPr>
            <a:cxnSpLocks/>
          </p:cNvCxnSpPr>
          <p:nvPr/>
        </p:nvCxnSpPr>
        <p:spPr>
          <a:xfrm flipV="1">
            <a:off x="5039468" y="1492816"/>
            <a:ext cx="975924" cy="1078934"/>
          </a:xfrm>
          <a:prstGeom prst="straightConnector1">
            <a:avLst/>
          </a:prstGeom>
          <a:ln w="19050">
            <a:solidFill>
              <a:schemeClr val="tx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68CAAB09-010A-EBB0-6206-3E382300D819}"/>
              </a:ext>
            </a:extLst>
          </p:cNvPr>
          <p:cNvCxnSpPr>
            <a:cxnSpLocks/>
          </p:cNvCxnSpPr>
          <p:nvPr/>
        </p:nvCxnSpPr>
        <p:spPr>
          <a:xfrm flipV="1">
            <a:off x="7269858" y="1492816"/>
            <a:ext cx="400522" cy="1078934"/>
          </a:xfrm>
          <a:prstGeom prst="straightConnector1">
            <a:avLst/>
          </a:prstGeom>
          <a:ln w="19050">
            <a:solidFill>
              <a:schemeClr val="tx1">
                <a:lumMod val="75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699823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36"/>
        <p:cNvGrpSpPr/>
        <p:nvPr/>
      </p:nvGrpSpPr>
      <p:grpSpPr>
        <a:xfrm>
          <a:off x="0" y="0"/>
          <a:ext cx="0" cy="0"/>
          <a:chOff x="0" y="0"/>
          <a:chExt cx="0" cy="0"/>
        </a:xfrm>
      </p:grpSpPr>
      <p:pic>
        <p:nvPicPr>
          <p:cNvPr id="437" name="Google Shape;437;p44"/>
          <p:cNvPicPr preferRelativeResize="0"/>
          <p:nvPr/>
        </p:nvPicPr>
        <p:blipFill>
          <a:blip r:embed="rId3">
            <a:alphaModFix amt="90000"/>
          </a:blip>
          <a:stretch>
            <a:fillRect/>
          </a:stretch>
        </p:blipFill>
        <p:spPr>
          <a:xfrm>
            <a:off x="998996" y="743060"/>
            <a:ext cx="1005399" cy="604326"/>
          </a:xfrm>
          <a:prstGeom prst="rect">
            <a:avLst/>
          </a:prstGeom>
          <a:noFill/>
          <a:ln>
            <a:noFill/>
          </a:ln>
        </p:spPr>
      </p:pic>
      <p:grpSp>
        <p:nvGrpSpPr>
          <p:cNvPr id="441" name="Google Shape;441;p44"/>
          <p:cNvGrpSpPr/>
          <p:nvPr/>
        </p:nvGrpSpPr>
        <p:grpSpPr>
          <a:xfrm>
            <a:off x="4456201" y="66408"/>
            <a:ext cx="5725076" cy="3886310"/>
            <a:chOff x="4434079" y="276713"/>
            <a:chExt cx="5725076" cy="3886310"/>
          </a:xfrm>
        </p:grpSpPr>
        <p:pic>
          <p:nvPicPr>
            <p:cNvPr id="442" name="Google Shape;442;p44"/>
            <p:cNvPicPr preferRelativeResize="0"/>
            <p:nvPr/>
          </p:nvPicPr>
          <p:blipFill>
            <a:blip r:embed="rId4">
              <a:alphaModFix amt="90000"/>
            </a:blip>
            <a:stretch>
              <a:fillRect/>
            </a:stretch>
          </p:blipFill>
          <p:spPr>
            <a:xfrm rot="10800000" flipH="1">
              <a:off x="4434079" y="276713"/>
              <a:ext cx="5725076" cy="1610175"/>
            </a:xfrm>
            <a:prstGeom prst="rect">
              <a:avLst/>
            </a:prstGeom>
            <a:noFill/>
            <a:ln>
              <a:noFill/>
            </a:ln>
          </p:spPr>
        </p:pic>
        <p:pic>
          <p:nvPicPr>
            <p:cNvPr id="443" name="Google Shape;443;p44"/>
            <p:cNvPicPr preferRelativeResize="0"/>
            <p:nvPr/>
          </p:nvPicPr>
          <p:blipFill>
            <a:blip r:embed="rId5">
              <a:alphaModFix amt="90000"/>
            </a:blip>
            <a:stretch>
              <a:fillRect/>
            </a:stretch>
          </p:blipFill>
          <p:spPr>
            <a:xfrm>
              <a:off x="6718000" y="3786073"/>
              <a:ext cx="1481784" cy="376950"/>
            </a:xfrm>
            <a:prstGeom prst="rect">
              <a:avLst/>
            </a:prstGeom>
            <a:noFill/>
            <a:ln>
              <a:noFill/>
            </a:ln>
          </p:spPr>
        </p:pic>
      </p:grpSp>
      <p:sp>
        <p:nvSpPr>
          <p:cNvPr id="6" name="TextBox 5">
            <a:extLst>
              <a:ext uri="{FF2B5EF4-FFF2-40B4-BE49-F238E27FC236}">
                <a16:creationId xmlns:a16="http://schemas.microsoft.com/office/drawing/2014/main" id="{746279DD-97F8-2B37-2CCF-468CF6F3A46D}"/>
              </a:ext>
            </a:extLst>
          </p:cNvPr>
          <p:cNvSpPr txBox="1"/>
          <p:nvPr/>
        </p:nvSpPr>
        <p:spPr>
          <a:xfrm>
            <a:off x="2147810" y="286720"/>
            <a:ext cx="3122971" cy="584775"/>
          </a:xfrm>
          <a:prstGeom prst="rect">
            <a:avLst/>
          </a:prstGeom>
          <a:noFill/>
        </p:spPr>
        <p:txBody>
          <a:bodyPr wrap="none" rtlCol="0">
            <a:spAutoFit/>
          </a:bodyPr>
          <a:lstStyle/>
          <a:p>
            <a:r>
              <a:rPr lang="vi-VN" sz="3200" dirty="0">
                <a:latin typeface="+mn-lt"/>
              </a:rPr>
              <a:t>2. Hero  Section</a:t>
            </a:r>
            <a:endParaRPr lang="en-US" sz="3200" dirty="0">
              <a:latin typeface="+mn-lt"/>
            </a:endParaRPr>
          </a:p>
        </p:txBody>
      </p:sp>
      <p:pic>
        <p:nvPicPr>
          <p:cNvPr id="8" name="Picture 7">
            <a:extLst>
              <a:ext uri="{FF2B5EF4-FFF2-40B4-BE49-F238E27FC236}">
                <a16:creationId xmlns:a16="http://schemas.microsoft.com/office/drawing/2014/main" id="{D052A311-F8FE-E34B-C551-FF57ECA78A0B}"/>
              </a:ext>
            </a:extLst>
          </p:cNvPr>
          <p:cNvPicPr>
            <a:picLocks noChangeAspect="1"/>
          </p:cNvPicPr>
          <p:nvPr/>
        </p:nvPicPr>
        <p:blipFill>
          <a:blip r:embed="rId6"/>
          <a:stretch>
            <a:fillRect/>
          </a:stretch>
        </p:blipFill>
        <p:spPr>
          <a:xfrm>
            <a:off x="376083" y="871495"/>
            <a:ext cx="5969901" cy="1832533"/>
          </a:xfrm>
          <a:prstGeom prst="rect">
            <a:avLst/>
          </a:prstGeom>
        </p:spPr>
      </p:pic>
      <p:sp>
        <p:nvSpPr>
          <p:cNvPr id="9" name="TextBox 8">
            <a:extLst>
              <a:ext uri="{FF2B5EF4-FFF2-40B4-BE49-F238E27FC236}">
                <a16:creationId xmlns:a16="http://schemas.microsoft.com/office/drawing/2014/main" id="{C1789F80-3910-9F1D-0C00-D0EBC20EAA79}"/>
              </a:ext>
            </a:extLst>
          </p:cNvPr>
          <p:cNvSpPr txBox="1"/>
          <p:nvPr/>
        </p:nvSpPr>
        <p:spPr>
          <a:xfrm>
            <a:off x="6495996" y="1347386"/>
            <a:ext cx="2059744" cy="2462213"/>
          </a:xfrm>
          <a:prstGeom prst="rect">
            <a:avLst/>
          </a:prstGeom>
          <a:noFill/>
        </p:spPr>
        <p:txBody>
          <a:bodyPr wrap="square" rtlCol="0">
            <a:spAutoFit/>
          </a:bodyPr>
          <a:lstStyle/>
          <a:p>
            <a:r>
              <a:rPr lang="vi-VN" b="1" dirty="0"/>
              <a:t>Banner quảng cáo:</a:t>
            </a:r>
            <a:br>
              <a:rPr lang="vi-VN" dirty="0"/>
            </a:br>
            <a:r>
              <a:rPr lang="vi-VN" dirty="0"/>
              <a:t>ngay dưới header, hiển thị các chương trình khuyến mãi, các sự kiện và sản phẩm nổi bật. Có slider cho phép người dùng xem nhiều banner.</a:t>
            </a:r>
            <a:br>
              <a:rPr lang="vi-VN" dirty="0"/>
            </a:br>
            <a:r>
              <a:rPr lang="vi-VN" dirty="0"/>
              <a:t>-&gt;lớn, bắt mắt, thu hút sự chú ý của người dùng ngay khi truy cập</a:t>
            </a:r>
            <a:endParaRPr lang="en-US" dirty="0"/>
          </a:p>
        </p:txBody>
      </p:sp>
      <p:sp>
        <p:nvSpPr>
          <p:cNvPr id="10" name="TextBox 9">
            <a:extLst>
              <a:ext uri="{FF2B5EF4-FFF2-40B4-BE49-F238E27FC236}">
                <a16:creationId xmlns:a16="http://schemas.microsoft.com/office/drawing/2014/main" id="{6BA71530-ACDA-5A13-46BA-045EBA8AEABE}"/>
              </a:ext>
            </a:extLst>
          </p:cNvPr>
          <p:cNvSpPr txBox="1"/>
          <p:nvPr/>
        </p:nvSpPr>
        <p:spPr>
          <a:xfrm>
            <a:off x="376083" y="3139784"/>
            <a:ext cx="5786079" cy="1169551"/>
          </a:xfrm>
          <a:prstGeom prst="rect">
            <a:avLst/>
          </a:prstGeom>
          <a:noFill/>
        </p:spPr>
        <p:txBody>
          <a:bodyPr wrap="square" rtlCol="0">
            <a:spAutoFit/>
          </a:bodyPr>
          <a:lstStyle/>
          <a:p>
            <a:r>
              <a:rPr lang="vi-VN" b="1" dirty="0"/>
              <a:t>Khuyến mãi nổi bật:</a:t>
            </a:r>
          </a:p>
          <a:p>
            <a:r>
              <a:rPr lang="vi-VN" dirty="0"/>
              <a:t>Hiển thị các chương trình khuyến mãi lớn có giới hạn, sử dụng biểu tượng và màu sắc nổi bật, thông tin rõ ràng, hiển thị dạng box dễ sử dụng, truy cập.</a:t>
            </a:r>
            <a:br>
              <a:rPr lang="vi-VN" dirty="0"/>
            </a:br>
            <a:r>
              <a:rPr lang="vi-VN" dirty="0"/>
              <a:t>-&gt;thu hút chú ý của người dùng, khuyến khích họ mua ngay lập tức</a:t>
            </a:r>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47"/>
        <p:cNvGrpSpPr/>
        <p:nvPr/>
      </p:nvGrpSpPr>
      <p:grpSpPr>
        <a:xfrm>
          <a:off x="0" y="0"/>
          <a:ext cx="0" cy="0"/>
          <a:chOff x="0" y="0"/>
          <a:chExt cx="0" cy="0"/>
        </a:xfrm>
      </p:grpSpPr>
      <p:grpSp>
        <p:nvGrpSpPr>
          <p:cNvPr id="450" name="Google Shape;450;p45"/>
          <p:cNvGrpSpPr/>
          <p:nvPr/>
        </p:nvGrpSpPr>
        <p:grpSpPr>
          <a:xfrm>
            <a:off x="-1951082" y="-1986323"/>
            <a:ext cx="4031354" cy="7776493"/>
            <a:chOff x="-323300" y="-1875669"/>
            <a:chExt cx="4031354" cy="7776493"/>
          </a:xfrm>
        </p:grpSpPr>
        <p:pic>
          <p:nvPicPr>
            <p:cNvPr id="451" name="Google Shape;451;p45"/>
            <p:cNvPicPr preferRelativeResize="0"/>
            <p:nvPr/>
          </p:nvPicPr>
          <p:blipFill>
            <a:blip r:embed="rId3">
              <a:alphaModFix amt="90000"/>
            </a:blip>
            <a:stretch>
              <a:fillRect/>
            </a:stretch>
          </p:blipFill>
          <p:spPr>
            <a:xfrm rot="-6891909">
              <a:off x="-249605" y="-750348"/>
              <a:ext cx="4026432" cy="2420187"/>
            </a:xfrm>
            <a:prstGeom prst="rect">
              <a:avLst/>
            </a:prstGeom>
            <a:noFill/>
            <a:ln>
              <a:noFill/>
            </a:ln>
          </p:spPr>
        </p:pic>
        <p:pic>
          <p:nvPicPr>
            <p:cNvPr id="452" name="Google Shape;452;p45"/>
            <p:cNvPicPr preferRelativeResize="0"/>
            <p:nvPr/>
          </p:nvPicPr>
          <p:blipFill>
            <a:blip r:embed="rId4">
              <a:alphaModFix amt="90000"/>
            </a:blip>
            <a:stretch>
              <a:fillRect/>
            </a:stretch>
          </p:blipFill>
          <p:spPr>
            <a:xfrm rot="-1432521">
              <a:off x="-312483" y="4322422"/>
              <a:ext cx="3773308" cy="851201"/>
            </a:xfrm>
            <a:prstGeom prst="rect">
              <a:avLst/>
            </a:prstGeom>
            <a:noFill/>
            <a:ln>
              <a:noFill/>
            </a:ln>
          </p:spPr>
        </p:pic>
      </p:grpSp>
      <p:pic>
        <p:nvPicPr>
          <p:cNvPr id="453" name="Google Shape;453;p45"/>
          <p:cNvPicPr preferRelativeResize="0"/>
          <p:nvPr/>
        </p:nvPicPr>
        <p:blipFill>
          <a:blip r:embed="rId5">
            <a:alphaModFix amt="90000"/>
          </a:blip>
          <a:stretch>
            <a:fillRect/>
          </a:stretch>
        </p:blipFill>
        <p:spPr>
          <a:xfrm>
            <a:off x="7230300" y="458773"/>
            <a:ext cx="1481784" cy="376950"/>
          </a:xfrm>
          <a:prstGeom prst="rect">
            <a:avLst/>
          </a:prstGeom>
          <a:noFill/>
          <a:ln>
            <a:noFill/>
          </a:ln>
        </p:spPr>
      </p:pic>
      <p:sp>
        <p:nvSpPr>
          <p:cNvPr id="6" name="TextBox 5">
            <a:extLst>
              <a:ext uri="{FF2B5EF4-FFF2-40B4-BE49-F238E27FC236}">
                <a16:creationId xmlns:a16="http://schemas.microsoft.com/office/drawing/2014/main" id="{04776CB6-4F83-F79C-3DD1-1AB14C353C69}"/>
              </a:ext>
            </a:extLst>
          </p:cNvPr>
          <p:cNvSpPr txBox="1"/>
          <p:nvPr/>
        </p:nvSpPr>
        <p:spPr>
          <a:xfrm>
            <a:off x="3185242" y="354860"/>
            <a:ext cx="2985113" cy="584775"/>
          </a:xfrm>
          <a:prstGeom prst="rect">
            <a:avLst/>
          </a:prstGeom>
          <a:noFill/>
        </p:spPr>
        <p:txBody>
          <a:bodyPr wrap="none" rtlCol="0">
            <a:spAutoFit/>
          </a:bodyPr>
          <a:lstStyle/>
          <a:p>
            <a:r>
              <a:rPr lang="vi-VN" sz="3200" dirty="0">
                <a:latin typeface="+mn-lt"/>
              </a:rPr>
              <a:t>3. Main content</a:t>
            </a:r>
            <a:endParaRPr lang="en-US" sz="3200" dirty="0">
              <a:latin typeface="+mn-lt"/>
            </a:endParaRPr>
          </a:p>
        </p:txBody>
      </p:sp>
      <p:pic>
        <p:nvPicPr>
          <p:cNvPr id="8" name="Picture 7">
            <a:extLst>
              <a:ext uri="{FF2B5EF4-FFF2-40B4-BE49-F238E27FC236}">
                <a16:creationId xmlns:a16="http://schemas.microsoft.com/office/drawing/2014/main" id="{14C7DFB3-EA60-6CB2-741E-2B2A2B19C3F4}"/>
              </a:ext>
            </a:extLst>
          </p:cNvPr>
          <p:cNvPicPr>
            <a:picLocks noChangeAspect="1"/>
          </p:cNvPicPr>
          <p:nvPr/>
        </p:nvPicPr>
        <p:blipFill>
          <a:blip r:embed="rId6"/>
          <a:stretch>
            <a:fillRect/>
          </a:stretch>
        </p:blipFill>
        <p:spPr>
          <a:xfrm>
            <a:off x="1121768" y="896804"/>
            <a:ext cx="6900464" cy="2065569"/>
          </a:xfrm>
          <a:prstGeom prst="rect">
            <a:avLst/>
          </a:prstGeom>
        </p:spPr>
      </p:pic>
      <p:sp>
        <p:nvSpPr>
          <p:cNvPr id="10" name="TextBox 9">
            <a:extLst>
              <a:ext uri="{FF2B5EF4-FFF2-40B4-BE49-F238E27FC236}">
                <a16:creationId xmlns:a16="http://schemas.microsoft.com/office/drawing/2014/main" id="{421792B8-54E4-E3C8-4015-6C94E50BE49A}"/>
              </a:ext>
            </a:extLst>
          </p:cNvPr>
          <p:cNvSpPr txBox="1"/>
          <p:nvPr/>
        </p:nvSpPr>
        <p:spPr>
          <a:xfrm>
            <a:off x="1331088" y="3206702"/>
            <a:ext cx="6481823" cy="954107"/>
          </a:xfrm>
          <a:prstGeom prst="rect">
            <a:avLst/>
          </a:prstGeom>
          <a:noFill/>
        </p:spPr>
        <p:txBody>
          <a:bodyPr wrap="square" rtlCol="0">
            <a:spAutoFit/>
          </a:bodyPr>
          <a:lstStyle/>
          <a:p>
            <a:r>
              <a:rPr lang="vi-VN" b="1" dirty="0"/>
              <a:t>Danh mục sản phẩm:</a:t>
            </a:r>
          </a:p>
          <a:p>
            <a:r>
              <a:rPr lang="vi-VN" dirty="0"/>
              <a:t>Các danh mục sản phẩm chính dược hiển thị dưới dạng icon hoặc hình ảnh, giúp người dùng dễ dàng lựa chọn và chuyển đến các loại sản phẩm cụ thể</a:t>
            </a:r>
          </a:p>
          <a:p>
            <a:r>
              <a:rPr lang="vi-VN" dirty="0"/>
              <a:t>-&gt; Giúp người dùng tìm đến danh mục mong muốn</a:t>
            </a:r>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47"/>
        <p:cNvGrpSpPr/>
        <p:nvPr/>
      </p:nvGrpSpPr>
      <p:grpSpPr>
        <a:xfrm>
          <a:off x="0" y="0"/>
          <a:ext cx="0" cy="0"/>
          <a:chOff x="0" y="0"/>
          <a:chExt cx="0" cy="0"/>
        </a:xfrm>
      </p:grpSpPr>
      <p:pic>
        <p:nvPicPr>
          <p:cNvPr id="452" name="Google Shape;452;p45"/>
          <p:cNvPicPr preferRelativeResize="0"/>
          <p:nvPr/>
        </p:nvPicPr>
        <p:blipFill>
          <a:blip r:embed="rId3">
            <a:alphaModFix amt="90000"/>
          </a:blip>
          <a:stretch>
            <a:fillRect/>
          </a:stretch>
        </p:blipFill>
        <p:spPr>
          <a:xfrm rot="18449551">
            <a:off x="-1292082" y="1028891"/>
            <a:ext cx="3773308" cy="851201"/>
          </a:xfrm>
          <a:prstGeom prst="rect">
            <a:avLst/>
          </a:prstGeom>
          <a:noFill/>
          <a:ln>
            <a:noFill/>
          </a:ln>
        </p:spPr>
      </p:pic>
      <p:pic>
        <p:nvPicPr>
          <p:cNvPr id="453" name="Google Shape;453;p45"/>
          <p:cNvPicPr preferRelativeResize="0"/>
          <p:nvPr/>
        </p:nvPicPr>
        <p:blipFill>
          <a:blip r:embed="rId4">
            <a:alphaModFix amt="90000"/>
          </a:blip>
          <a:stretch>
            <a:fillRect/>
          </a:stretch>
        </p:blipFill>
        <p:spPr>
          <a:xfrm>
            <a:off x="7230300" y="458773"/>
            <a:ext cx="1481784" cy="376950"/>
          </a:xfrm>
          <a:prstGeom prst="rect">
            <a:avLst/>
          </a:prstGeom>
          <a:noFill/>
          <a:ln>
            <a:noFill/>
          </a:ln>
        </p:spPr>
      </p:pic>
      <p:sp>
        <p:nvSpPr>
          <p:cNvPr id="6" name="TextBox 5">
            <a:extLst>
              <a:ext uri="{FF2B5EF4-FFF2-40B4-BE49-F238E27FC236}">
                <a16:creationId xmlns:a16="http://schemas.microsoft.com/office/drawing/2014/main" id="{04776CB6-4F83-F79C-3DD1-1AB14C353C69}"/>
              </a:ext>
            </a:extLst>
          </p:cNvPr>
          <p:cNvSpPr txBox="1"/>
          <p:nvPr/>
        </p:nvSpPr>
        <p:spPr>
          <a:xfrm>
            <a:off x="3185242" y="354860"/>
            <a:ext cx="2985113" cy="584775"/>
          </a:xfrm>
          <a:prstGeom prst="rect">
            <a:avLst/>
          </a:prstGeom>
          <a:noFill/>
        </p:spPr>
        <p:txBody>
          <a:bodyPr wrap="none" rtlCol="0">
            <a:spAutoFit/>
          </a:bodyPr>
          <a:lstStyle/>
          <a:p>
            <a:r>
              <a:rPr lang="vi-VN" sz="3200" dirty="0">
                <a:latin typeface="+mn-lt"/>
              </a:rPr>
              <a:t>3. Main content</a:t>
            </a:r>
            <a:endParaRPr lang="en-US" sz="3200" dirty="0">
              <a:latin typeface="+mn-lt"/>
            </a:endParaRPr>
          </a:p>
        </p:txBody>
      </p:sp>
      <p:sp>
        <p:nvSpPr>
          <p:cNvPr id="10" name="TextBox 9">
            <a:extLst>
              <a:ext uri="{FF2B5EF4-FFF2-40B4-BE49-F238E27FC236}">
                <a16:creationId xmlns:a16="http://schemas.microsoft.com/office/drawing/2014/main" id="{421792B8-54E4-E3C8-4015-6C94E50BE49A}"/>
              </a:ext>
            </a:extLst>
          </p:cNvPr>
          <p:cNvSpPr txBox="1"/>
          <p:nvPr/>
        </p:nvSpPr>
        <p:spPr>
          <a:xfrm>
            <a:off x="1331087" y="3210470"/>
            <a:ext cx="6481823" cy="1600438"/>
          </a:xfrm>
          <a:prstGeom prst="rect">
            <a:avLst/>
          </a:prstGeom>
          <a:noFill/>
        </p:spPr>
        <p:txBody>
          <a:bodyPr wrap="square" rtlCol="0">
            <a:spAutoFit/>
          </a:bodyPr>
          <a:lstStyle/>
          <a:p>
            <a:r>
              <a:rPr lang="vi-VN" b="1" dirty="0"/>
              <a:t>Flash sale:</a:t>
            </a:r>
          </a:p>
          <a:p>
            <a:r>
              <a:rPr lang="vi-VN" dirty="0"/>
              <a:t>Hiển thị các sản phẩm đang được giảm sâu, bán chạy. Cho biết sản phẩm được giảm bao nhêu và đã bán được bao nhiêu trong khung giờ. Có bộ đếm thời gian thúc giục người dùng phải mua ngay không hết, có nút ấn để xem tất cả sản phẩm .</a:t>
            </a:r>
          </a:p>
          <a:p>
            <a:r>
              <a:rPr lang="vi-VN" dirty="0"/>
              <a:t>-&gt;giúp người dùng biết được sản phẩm nào đang bán chạy, giúp người dùng đưa ra quyết định mua hàng.</a:t>
            </a:r>
          </a:p>
        </p:txBody>
      </p:sp>
      <p:pic>
        <p:nvPicPr>
          <p:cNvPr id="3" name="Picture 2">
            <a:extLst>
              <a:ext uri="{FF2B5EF4-FFF2-40B4-BE49-F238E27FC236}">
                <a16:creationId xmlns:a16="http://schemas.microsoft.com/office/drawing/2014/main" id="{F020BB5E-0389-4CC9-A003-A0462F233923}"/>
              </a:ext>
            </a:extLst>
          </p:cNvPr>
          <p:cNvPicPr>
            <a:picLocks noChangeAspect="1"/>
          </p:cNvPicPr>
          <p:nvPr/>
        </p:nvPicPr>
        <p:blipFill>
          <a:blip r:embed="rId5"/>
          <a:stretch>
            <a:fillRect/>
          </a:stretch>
        </p:blipFill>
        <p:spPr>
          <a:xfrm>
            <a:off x="787078" y="934204"/>
            <a:ext cx="7569843" cy="1906005"/>
          </a:xfrm>
          <a:prstGeom prst="rect">
            <a:avLst/>
          </a:prstGeom>
        </p:spPr>
      </p:pic>
    </p:spTree>
    <p:extLst>
      <p:ext uri="{BB962C8B-B14F-4D97-AF65-F5344CB8AC3E}">
        <p14:creationId xmlns:p14="http://schemas.microsoft.com/office/powerpoint/2010/main" val="38656385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47"/>
        <p:cNvGrpSpPr/>
        <p:nvPr/>
      </p:nvGrpSpPr>
      <p:grpSpPr>
        <a:xfrm>
          <a:off x="0" y="0"/>
          <a:ext cx="0" cy="0"/>
          <a:chOff x="0" y="0"/>
          <a:chExt cx="0" cy="0"/>
        </a:xfrm>
      </p:grpSpPr>
      <p:pic>
        <p:nvPicPr>
          <p:cNvPr id="452" name="Google Shape;452;p45"/>
          <p:cNvPicPr preferRelativeResize="0"/>
          <p:nvPr/>
        </p:nvPicPr>
        <p:blipFill>
          <a:blip r:embed="rId3">
            <a:alphaModFix amt="90000"/>
          </a:blip>
          <a:stretch>
            <a:fillRect/>
          </a:stretch>
        </p:blipFill>
        <p:spPr>
          <a:xfrm>
            <a:off x="0" y="410122"/>
            <a:ext cx="3773308" cy="851201"/>
          </a:xfrm>
          <a:prstGeom prst="rect">
            <a:avLst/>
          </a:prstGeom>
          <a:noFill/>
          <a:ln>
            <a:noFill/>
          </a:ln>
        </p:spPr>
      </p:pic>
      <p:pic>
        <p:nvPicPr>
          <p:cNvPr id="453" name="Google Shape;453;p45"/>
          <p:cNvPicPr preferRelativeResize="0"/>
          <p:nvPr/>
        </p:nvPicPr>
        <p:blipFill>
          <a:blip r:embed="rId4">
            <a:alphaModFix amt="90000"/>
          </a:blip>
          <a:stretch>
            <a:fillRect/>
          </a:stretch>
        </p:blipFill>
        <p:spPr>
          <a:xfrm>
            <a:off x="7230300" y="458773"/>
            <a:ext cx="1481784" cy="376950"/>
          </a:xfrm>
          <a:prstGeom prst="rect">
            <a:avLst/>
          </a:prstGeom>
          <a:noFill/>
          <a:ln>
            <a:noFill/>
          </a:ln>
        </p:spPr>
      </p:pic>
      <p:sp>
        <p:nvSpPr>
          <p:cNvPr id="6" name="TextBox 5">
            <a:extLst>
              <a:ext uri="{FF2B5EF4-FFF2-40B4-BE49-F238E27FC236}">
                <a16:creationId xmlns:a16="http://schemas.microsoft.com/office/drawing/2014/main" id="{04776CB6-4F83-F79C-3DD1-1AB14C353C69}"/>
              </a:ext>
            </a:extLst>
          </p:cNvPr>
          <p:cNvSpPr txBox="1"/>
          <p:nvPr/>
        </p:nvSpPr>
        <p:spPr>
          <a:xfrm>
            <a:off x="3185242" y="354860"/>
            <a:ext cx="2985113" cy="584775"/>
          </a:xfrm>
          <a:prstGeom prst="rect">
            <a:avLst/>
          </a:prstGeom>
          <a:noFill/>
        </p:spPr>
        <p:txBody>
          <a:bodyPr wrap="none" rtlCol="0">
            <a:spAutoFit/>
          </a:bodyPr>
          <a:lstStyle/>
          <a:p>
            <a:r>
              <a:rPr lang="vi-VN" sz="3200" dirty="0">
                <a:latin typeface="+mn-lt"/>
              </a:rPr>
              <a:t>3. Main content</a:t>
            </a:r>
            <a:endParaRPr lang="en-US" sz="3200" dirty="0">
              <a:latin typeface="+mn-lt"/>
            </a:endParaRPr>
          </a:p>
        </p:txBody>
      </p:sp>
      <p:sp>
        <p:nvSpPr>
          <p:cNvPr id="10" name="TextBox 9">
            <a:extLst>
              <a:ext uri="{FF2B5EF4-FFF2-40B4-BE49-F238E27FC236}">
                <a16:creationId xmlns:a16="http://schemas.microsoft.com/office/drawing/2014/main" id="{421792B8-54E4-E3C8-4015-6C94E50BE49A}"/>
              </a:ext>
            </a:extLst>
          </p:cNvPr>
          <p:cNvSpPr txBox="1"/>
          <p:nvPr/>
        </p:nvSpPr>
        <p:spPr>
          <a:xfrm>
            <a:off x="5845215" y="1425368"/>
            <a:ext cx="2895875" cy="1815882"/>
          </a:xfrm>
          <a:prstGeom prst="rect">
            <a:avLst/>
          </a:prstGeom>
          <a:noFill/>
        </p:spPr>
        <p:txBody>
          <a:bodyPr wrap="square" rtlCol="0">
            <a:spAutoFit/>
          </a:bodyPr>
          <a:lstStyle/>
          <a:p>
            <a:r>
              <a:rPr lang="vi-VN" b="1" dirty="0"/>
              <a:t>Section-mall:</a:t>
            </a:r>
          </a:p>
          <a:p>
            <a:r>
              <a:rPr lang="vi-VN" dirty="0"/>
              <a:t>Hiển thị các sản phẩm ưu đãi của shopee maill, đảm chính sách của shopee mail và có nút ấn để xem tất cả sản phẩm </a:t>
            </a:r>
          </a:p>
          <a:p>
            <a:r>
              <a:rPr lang="vi-VN" dirty="0"/>
              <a:t>-&gt;đơn giản, nổi bật, giúp người dùng an tâm hơn khi mua các sản phẩm này.</a:t>
            </a:r>
          </a:p>
        </p:txBody>
      </p:sp>
      <p:pic>
        <p:nvPicPr>
          <p:cNvPr id="4" name="Picture 3">
            <a:extLst>
              <a:ext uri="{FF2B5EF4-FFF2-40B4-BE49-F238E27FC236}">
                <a16:creationId xmlns:a16="http://schemas.microsoft.com/office/drawing/2014/main" id="{E5D5D94E-25E1-96DD-8A98-9B4FC7A33727}"/>
              </a:ext>
            </a:extLst>
          </p:cNvPr>
          <p:cNvPicPr>
            <a:picLocks noChangeAspect="1"/>
          </p:cNvPicPr>
          <p:nvPr/>
        </p:nvPicPr>
        <p:blipFill>
          <a:blip r:embed="rId5"/>
          <a:stretch>
            <a:fillRect/>
          </a:stretch>
        </p:blipFill>
        <p:spPr>
          <a:xfrm>
            <a:off x="173620" y="946995"/>
            <a:ext cx="5671595" cy="3092570"/>
          </a:xfrm>
          <a:prstGeom prst="rect">
            <a:avLst/>
          </a:prstGeom>
        </p:spPr>
      </p:pic>
      <p:pic>
        <p:nvPicPr>
          <p:cNvPr id="5" name="Google Shape;467;p47">
            <a:extLst>
              <a:ext uri="{FF2B5EF4-FFF2-40B4-BE49-F238E27FC236}">
                <a16:creationId xmlns:a16="http://schemas.microsoft.com/office/drawing/2014/main" id="{F7ECDE27-228A-842C-AA22-9D6DA51F7428}"/>
              </a:ext>
            </a:extLst>
          </p:cNvPr>
          <p:cNvPicPr preferRelativeResize="0"/>
          <p:nvPr/>
        </p:nvPicPr>
        <p:blipFill>
          <a:blip r:embed="rId6">
            <a:alphaModFix amt="90000"/>
          </a:blip>
          <a:stretch>
            <a:fillRect/>
          </a:stretch>
        </p:blipFill>
        <p:spPr>
          <a:xfrm>
            <a:off x="173620" y="4258816"/>
            <a:ext cx="2214124" cy="274600"/>
          </a:xfrm>
          <a:prstGeom prst="rect">
            <a:avLst/>
          </a:prstGeom>
          <a:noFill/>
          <a:ln>
            <a:noFill/>
          </a:ln>
        </p:spPr>
      </p:pic>
    </p:spTree>
    <p:extLst>
      <p:ext uri="{BB962C8B-B14F-4D97-AF65-F5344CB8AC3E}">
        <p14:creationId xmlns:p14="http://schemas.microsoft.com/office/powerpoint/2010/main" val="41830820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47"/>
        <p:cNvGrpSpPr/>
        <p:nvPr/>
      </p:nvGrpSpPr>
      <p:grpSpPr>
        <a:xfrm>
          <a:off x="0" y="0"/>
          <a:ext cx="0" cy="0"/>
          <a:chOff x="0" y="0"/>
          <a:chExt cx="0" cy="0"/>
        </a:xfrm>
      </p:grpSpPr>
      <p:pic>
        <p:nvPicPr>
          <p:cNvPr id="452" name="Google Shape;452;p45"/>
          <p:cNvPicPr preferRelativeResize="0"/>
          <p:nvPr/>
        </p:nvPicPr>
        <p:blipFill>
          <a:blip r:embed="rId3">
            <a:alphaModFix amt="90000"/>
          </a:blip>
          <a:stretch>
            <a:fillRect/>
          </a:stretch>
        </p:blipFill>
        <p:spPr>
          <a:xfrm>
            <a:off x="-833378" y="221646"/>
            <a:ext cx="3773308" cy="851201"/>
          </a:xfrm>
          <a:prstGeom prst="rect">
            <a:avLst/>
          </a:prstGeom>
          <a:noFill/>
          <a:ln>
            <a:noFill/>
          </a:ln>
        </p:spPr>
      </p:pic>
      <p:pic>
        <p:nvPicPr>
          <p:cNvPr id="453" name="Google Shape;453;p45"/>
          <p:cNvPicPr preferRelativeResize="0"/>
          <p:nvPr/>
        </p:nvPicPr>
        <p:blipFill>
          <a:blip r:embed="rId4">
            <a:alphaModFix amt="90000"/>
          </a:blip>
          <a:stretch>
            <a:fillRect/>
          </a:stretch>
        </p:blipFill>
        <p:spPr>
          <a:xfrm>
            <a:off x="7230300" y="458773"/>
            <a:ext cx="1481784" cy="376950"/>
          </a:xfrm>
          <a:prstGeom prst="rect">
            <a:avLst/>
          </a:prstGeom>
          <a:noFill/>
          <a:ln>
            <a:noFill/>
          </a:ln>
        </p:spPr>
      </p:pic>
      <p:sp>
        <p:nvSpPr>
          <p:cNvPr id="6" name="TextBox 5">
            <a:extLst>
              <a:ext uri="{FF2B5EF4-FFF2-40B4-BE49-F238E27FC236}">
                <a16:creationId xmlns:a16="http://schemas.microsoft.com/office/drawing/2014/main" id="{04776CB6-4F83-F79C-3DD1-1AB14C353C69}"/>
              </a:ext>
            </a:extLst>
          </p:cNvPr>
          <p:cNvSpPr txBox="1"/>
          <p:nvPr/>
        </p:nvSpPr>
        <p:spPr>
          <a:xfrm>
            <a:off x="3185242" y="354860"/>
            <a:ext cx="2985113" cy="584775"/>
          </a:xfrm>
          <a:prstGeom prst="rect">
            <a:avLst/>
          </a:prstGeom>
          <a:noFill/>
        </p:spPr>
        <p:txBody>
          <a:bodyPr wrap="none" rtlCol="0">
            <a:spAutoFit/>
          </a:bodyPr>
          <a:lstStyle/>
          <a:p>
            <a:r>
              <a:rPr lang="vi-VN" sz="3200" dirty="0">
                <a:latin typeface="+mn-lt"/>
              </a:rPr>
              <a:t>3. Main content</a:t>
            </a:r>
            <a:endParaRPr lang="en-US" sz="3200" dirty="0">
              <a:latin typeface="+mn-lt"/>
            </a:endParaRPr>
          </a:p>
        </p:txBody>
      </p:sp>
      <p:sp>
        <p:nvSpPr>
          <p:cNvPr id="10" name="TextBox 9">
            <a:extLst>
              <a:ext uri="{FF2B5EF4-FFF2-40B4-BE49-F238E27FC236}">
                <a16:creationId xmlns:a16="http://schemas.microsoft.com/office/drawing/2014/main" id="{421792B8-54E4-E3C8-4015-6C94E50BE49A}"/>
              </a:ext>
            </a:extLst>
          </p:cNvPr>
          <p:cNvSpPr txBox="1"/>
          <p:nvPr/>
        </p:nvSpPr>
        <p:spPr>
          <a:xfrm>
            <a:off x="1395518" y="3213815"/>
            <a:ext cx="5834782" cy="1169551"/>
          </a:xfrm>
          <a:prstGeom prst="rect">
            <a:avLst/>
          </a:prstGeom>
          <a:noFill/>
        </p:spPr>
        <p:txBody>
          <a:bodyPr wrap="square" rtlCol="0">
            <a:spAutoFit/>
          </a:bodyPr>
          <a:lstStyle/>
          <a:p>
            <a:r>
              <a:rPr lang="vi-VN" b="1" dirty="0"/>
              <a:t>Tìm kiếm hàng đầu:</a:t>
            </a:r>
          </a:p>
          <a:p>
            <a:r>
              <a:rPr lang="vi-VN" dirty="0"/>
              <a:t>Hiển thị các từ khóa, chủ đề đang được tìm kiếm nhiều nhất trong tháng, có hình ảnh và số lượng bán ra trong tháng của các sản phẩm cùng từ khóa</a:t>
            </a:r>
          </a:p>
          <a:p>
            <a:r>
              <a:rPr lang="vi-VN" dirty="0"/>
              <a:t>-&gt;người dùng có thể cập nhật xu hướng mới nhất được tìm kiếm nhiều</a:t>
            </a:r>
          </a:p>
        </p:txBody>
      </p:sp>
      <p:pic>
        <p:nvPicPr>
          <p:cNvPr id="5" name="Google Shape;467;p47">
            <a:extLst>
              <a:ext uri="{FF2B5EF4-FFF2-40B4-BE49-F238E27FC236}">
                <a16:creationId xmlns:a16="http://schemas.microsoft.com/office/drawing/2014/main" id="{F7ECDE27-228A-842C-AA22-9D6DA51F7428}"/>
              </a:ext>
            </a:extLst>
          </p:cNvPr>
          <p:cNvPicPr preferRelativeResize="0"/>
          <p:nvPr/>
        </p:nvPicPr>
        <p:blipFill>
          <a:blip r:embed="rId5">
            <a:alphaModFix amt="90000"/>
          </a:blip>
          <a:stretch>
            <a:fillRect/>
          </a:stretch>
        </p:blipFill>
        <p:spPr>
          <a:xfrm>
            <a:off x="-300424" y="3089265"/>
            <a:ext cx="2214124" cy="274600"/>
          </a:xfrm>
          <a:prstGeom prst="rect">
            <a:avLst/>
          </a:prstGeom>
          <a:noFill/>
          <a:ln>
            <a:noFill/>
          </a:ln>
        </p:spPr>
      </p:pic>
      <p:pic>
        <p:nvPicPr>
          <p:cNvPr id="3" name="Picture 2">
            <a:extLst>
              <a:ext uri="{FF2B5EF4-FFF2-40B4-BE49-F238E27FC236}">
                <a16:creationId xmlns:a16="http://schemas.microsoft.com/office/drawing/2014/main" id="{7D4D2B87-9F64-3D0A-8EB7-FE8D97E4FFFF}"/>
              </a:ext>
            </a:extLst>
          </p:cNvPr>
          <p:cNvPicPr>
            <a:picLocks noChangeAspect="1"/>
          </p:cNvPicPr>
          <p:nvPr/>
        </p:nvPicPr>
        <p:blipFill>
          <a:blip r:embed="rId6"/>
          <a:stretch>
            <a:fillRect/>
          </a:stretch>
        </p:blipFill>
        <p:spPr>
          <a:xfrm>
            <a:off x="1134319" y="994897"/>
            <a:ext cx="6875362" cy="2026423"/>
          </a:xfrm>
          <a:prstGeom prst="rect">
            <a:avLst/>
          </a:prstGeom>
        </p:spPr>
      </p:pic>
    </p:spTree>
    <p:extLst>
      <p:ext uri="{BB962C8B-B14F-4D97-AF65-F5344CB8AC3E}">
        <p14:creationId xmlns:p14="http://schemas.microsoft.com/office/powerpoint/2010/main" val="2176118772"/>
      </p:ext>
    </p:extLst>
  </p:cSld>
  <p:clrMapOvr>
    <a:masterClrMapping/>
  </p:clrMapOvr>
</p:sld>
</file>

<file path=ppt/theme/theme1.xml><?xml version="1.0" encoding="utf-8"?>
<a:theme xmlns:a="http://schemas.openxmlformats.org/drawingml/2006/main" name="Colorful Brush Stroke Theme by Slidesgo">
  <a:themeElements>
    <a:clrScheme name="Simple Light">
      <a:dk1>
        <a:srgbClr val="224D71"/>
      </a:dk1>
      <a:lt1>
        <a:srgbClr val="FFFAF2"/>
      </a:lt1>
      <a:dk2>
        <a:srgbClr val="8F5151"/>
      </a:dk2>
      <a:lt2>
        <a:srgbClr val="CC4B52"/>
      </a:lt2>
      <a:accent1>
        <a:srgbClr val="C8522C"/>
      </a:accent1>
      <a:accent2>
        <a:srgbClr val="C7952F"/>
      </a:accent2>
      <a:accent3>
        <a:srgbClr val="C6A875"/>
      </a:accent3>
      <a:accent4>
        <a:srgbClr val="D8C19A"/>
      </a:accent4>
      <a:accent5>
        <a:srgbClr val="4E817A"/>
      </a:accent5>
      <a:accent6>
        <a:srgbClr val="FFFFFF"/>
      </a:accent6>
      <a:hlink>
        <a:srgbClr val="224D7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226</TotalTime>
  <Words>1481</Words>
  <Application>Microsoft Office PowerPoint</Application>
  <PresentationFormat>On-screen Show (16:9)</PresentationFormat>
  <Paragraphs>100</Paragraphs>
  <Slides>17</Slides>
  <Notes>17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Nunito Light</vt:lpstr>
      <vt:lpstr>Arial</vt:lpstr>
      <vt:lpstr>Freehand</vt:lpstr>
      <vt:lpstr>Oranienbaum</vt:lpstr>
      <vt:lpstr>Didact Gothic</vt:lpstr>
      <vt:lpstr>Bebas Neue</vt:lpstr>
      <vt:lpstr>Colorful Brush Stroke Theme by Slidesgo</vt:lpstr>
      <vt:lpstr>Nhóm 19   Nền tảng web phân tích bố cục trang shopee</vt:lpstr>
      <vt:lpstr>Shopee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Gia Hieu</dc:creator>
  <cp:lastModifiedBy>BUI GIA HIEU</cp:lastModifiedBy>
  <cp:revision>7</cp:revision>
  <dcterms:modified xsi:type="dcterms:W3CDTF">2025-02-28T18:21:28Z</dcterms:modified>
</cp:coreProperties>
</file>